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606" r:id="rId3"/>
    <p:sldId id="522" r:id="rId4"/>
    <p:sldId id="523" r:id="rId5"/>
    <p:sldId id="608" r:id="rId6"/>
    <p:sldId id="521" r:id="rId7"/>
    <p:sldId id="526" r:id="rId8"/>
    <p:sldId id="525" r:id="rId9"/>
    <p:sldId id="527" r:id="rId10"/>
    <p:sldId id="528" r:id="rId11"/>
    <p:sldId id="609" r:id="rId12"/>
    <p:sldId id="529" r:id="rId13"/>
    <p:sldId id="530" r:id="rId14"/>
    <p:sldId id="532" r:id="rId15"/>
    <p:sldId id="534" r:id="rId16"/>
    <p:sldId id="533" r:id="rId17"/>
    <p:sldId id="535" r:id="rId18"/>
    <p:sldId id="539" r:id="rId19"/>
    <p:sldId id="540" r:id="rId20"/>
    <p:sldId id="541" r:id="rId21"/>
    <p:sldId id="542" r:id="rId22"/>
    <p:sldId id="543" r:id="rId23"/>
    <p:sldId id="547" r:id="rId24"/>
    <p:sldId id="545" r:id="rId25"/>
    <p:sldId id="546" r:id="rId26"/>
    <p:sldId id="607" r:id="rId27"/>
    <p:sldId id="2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8D1"/>
    <a:srgbClr val="008F8F"/>
    <a:srgbClr val="1B3975"/>
    <a:srgbClr val="0C8F89"/>
    <a:srgbClr val="2C9FA0"/>
    <a:srgbClr val="076B0B"/>
    <a:srgbClr val="0B3B09"/>
    <a:srgbClr val="000000"/>
    <a:srgbClr val="00C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4"/>
    <p:restoredTop sz="96327"/>
  </p:normalViewPr>
  <p:slideViewPr>
    <p:cSldViewPr snapToGrid="0" snapToObjects="1" showGuides="1">
      <p:cViewPr varScale="1">
        <p:scale>
          <a:sx n="191" d="100"/>
          <a:sy n="191" d="100"/>
        </p:scale>
        <p:origin x="17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9562DEB-B81F-B32A-849A-CC7F12388C57}"/>
              </a:ext>
            </a:extLst>
          </p:cNvPr>
          <p:cNvSpPr/>
          <p:nvPr userDrawn="1"/>
        </p:nvSpPr>
        <p:spPr>
          <a:xfrm>
            <a:off x="-2" y="1"/>
            <a:ext cx="12193200" cy="611923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5F0E5-C64A-3666-C8D7-DC9415AD790D}"/>
              </a:ext>
            </a:extLst>
          </p:cNvPr>
          <p:cNvSpPr/>
          <p:nvPr userDrawn="1"/>
        </p:nvSpPr>
        <p:spPr>
          <a:xfrm>
            <a:off x="441983" y="0"/>
            <a:ext cx="11713464" cy="6102354"/>
          </a:xfrm>
          <a:prstGeom prst="rect">
            <a:avLst/>
          </a:prstGeom>
          <a:gradFill flip="none" rotWithShape="1">
            <a:gsLst>
              <a:gs pos="0">
                <a:srgbClr val="00C2B9">
                  <a:shade val="30000"/>
                  <a:satMod val="115000"/>
                  <a:alpha val="82672"/>
                </a:srgbClr>
              </a:gs>
              <a:gs pos="50000">
                <a:srgbClr val="00C2B9">
                  <a:shade val="67500"/>
                  <a:satMod val="115000"/>
                  <a:alpha val="30000"/>
                </a:srgbClr>
              </a:gs>
              <a:gs pos="100000">
                <a:srgbClr val="00C2B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Bottom Rectangle">
            <a:extLst>
              <a:ext uri="{FF2B5EF4-FFF2-40B4-BE49-F238E27FC236}">
                <a16:creationId xmlns:a16="http://schemas.microsoft.com/office/drawing/2014/main" id="{A9C2C117-1A92-12A4-9312-1322CFA579DB}"/>
              </a:ext>
            </a:extLst>
          </p:cNvPr>
          <p:cNvSpPr/>
          <p:nvPr userDrawn="1"/>
        </p:nvSpPr>
        <p:spPr>
          <a:xfrm>
            <a:off x="-9279" y="6122427"/>
            <a:ext cx="12201272" cy="761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B76E8-B9DF-09D0-2F44-B54CE8457B42}"/>
              </a:ext>
            </a:extLst>
          </p:cNvPr>
          <p:cNvGrpSpPr/>
          <p:nvPr userDrawn="1"/>
        </p:nvGrpSpPr>
        <p:grpSpPr>
          <a:xfrm>
            <a:off x="2620237" y="6222429"/>
            <a:ext cx="6888692" cy="529316"/>
            <a:chOff x="2538957" y="6205171"/>
            <a:chExt cx="6888692" cy="529316"/>
          </a:xfrm>
        </p:grpSpPr>
        <p:pic>
          <p:nvPicPr>
            <p:cNvPr id="8" name="Picture 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AEF10D1-6D77-0F24-8203-9350848B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957" y="6334463"/>
              <a:ext cx="763035" cy="337602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63C5B4D-D984-BF36-C51B-00DEFDAD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3436" y="6362391"/>
              <a:ext cx="926473" cy="260959"/>
            </a:xfrm>
            <a:prstGeom prst="rect">
              <a:avLst/>
            </a:prstGeom>
          </p:spPr>
        </p:pic>
        <p:pic>
          <p:nvPicPr>
            <p:cNvPr id="10" name="Picture 9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B3F23480-37DE-E43B-244F-A085AE5D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536" y="6373633"/>
              <a:ext cx="916363" cy="259263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1DEDB58F-3BDE-87CC-AC31-3024CDC96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8715" y="6227652"/>
              <a:ext cx="724050" cy="506835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685ABA7E-3CC5-1473-A498-1CD0B2E6E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8124" b="33161"/>
            <a:stretch/>
          </p:blipFill>
          <p:spPr>
            <a:xfrm>
              <a:off x="6995398" y="6205171"/>
              <a:ext cx="1595024" cy="493321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9B1968E8-917F-92DC-6F77-5A4EF847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9011" y="6296797"/>
              <a:ext cx="668638" cy="35839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CA84E68-953C-A442-BCEB-CA375A374C0F}"/>
              </a:ext>
            </a:extLst>
          </p:cNvPr>
          <p:cNvSpPr/>
          <p:nvPr userDrawn="1"/>
        </p:nvSpPr>
        <p:spPr>
          <a:xfrm>
            <a:off x="9281786" y="0"/>
            <a:ext cx="2919484" cy="610235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D0FA16CB-13DE-79D8-9634-AB09EC8B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3466FC-D789-6175-567B-4FB250469C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28294" y="3047421"/>
            <a:ext cx="3747396" cy="1186958"/>
          </a:xfrm>
          <a:prstGeom prst="rect">
            <a:avLst/>
          </a:prstGeom>
        </p:spPr>
      </p:pic>
      <p:cxnSp>
        <p:nvCxnSpPr>
          <p:cNvPr id="14" name="Line">
            <a:extLst>
              <a:ext uri="{FF2B5EF4-FFF2-40B4-BE49-F238E27FC236}">
                <a16:creationId xmlns:a16="http://schemas.microsoft.com/office/drawing/2014/main" id="{2F9C37D9-BBE4-EF1C-6879-84D4706762DB}"/>
              </a:ext>
            </a:extLst>
          </p:cNvPr>
          <p:cNvCxnSpPr/>
          <p:nvPr userDrawn="1"/>
        </p:nvCxnSpPr>
        <p:spPr>
          <a:xfrm>
            <a:off x="6076797" y="2536280"/>
            <a:ext cx="0" cy="278996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0A69FCE-86E1-E7F8-8526-B5D173D214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93051" y="2661790"/>
            <a:ext cx="4000558" cy="25389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6B7C5-B9C1-1A0E-9E6E-6D9A277FEC93}"/>
              </a:ext>
            </a:extLst>
          </p:cNvPr>
          <p:cNvCxnSpPr/>
          <p:nvPr userDrawn="1"/>
        </p:nvCxnSpPr>
        <p:spPr>
          <a:xfrm>
            <a:off x="-9279" y="6102354"/>
            <a:ext cx="122105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CC15-9F07-0375-FC78-A460C9B9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DB283-31B9-A03A-F776-C8F706539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18FAD-E904-CD06-E91E-380017F2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FA82D-A3DD-A02D-2EC0-FB60D2D0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1A883-3C2B-56FD-786B-14EA834D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8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62DD7-3F2F-A8F5-8280-48FC554EF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4E6B8-2007-F588-2D49-4D096F020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A1F1-3C5B-F5C8-8568-782A6E17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D891-9297-B947-E069-2D358367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9025-5FD0-53C8-6CF1-AD4B90EE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0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D2EF9-3FCA-F71D-E4DE-D83835E7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1B62-00DA-D29D-404D-C861E927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3C8B1-7ED1-FE23-558A-5C97B5BD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CB99C-1FAB-13BC-3836-C937934D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5CF4B-4E1A-59C9-9A98-14671751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923BC-56F2-3020-A5C5-F1A24C79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7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7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3600" y="1607864"/>
            <a:ext cx="5181600" cy="4110792"/>
          </a:xfrm>
          <a:prstGeom prst="rect">
            <a:avLst/>
          </a:prstGeom>
        </p:spPr>
        <p:txBody>
          <a:bodyPr lIns="91440" tIns="45710" rIns="0" bIns="45710">
            <a:noAutofit/>
          </a:bodyPr>
          <a:lstStyle>
            <a:lvl1pPr marL="154513" indent="-154513">
              <a:lnSpc>
                <a:spcPct val="95000"/>
              </a:lnSpc>
              <a:spcBef>
                <a:spcPts val="1433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CiscoSansTT Light" panose="020B0503020201020303" pitchFamily="34" charset="0"/>
                <a:cs typeface="CiscoSans ExtraLight"/>
              </a:defRPr>
            </a:lvl1pPr>
            <a:lvl2pPr marL="309026" indent="-148163">
              <a:lnSpc>
                <a:spcPct val="95000"/>
              </a:lnSpc>
              <a:spcBef>
                <a:spcPts val="8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CiscoSansTT Light" panose="020B0503020201020303" pitchFamily="34" charset="0"/>
                <a:cs typeface="CiscoSans ExtraLight"/>
              </a:defRPr>
            </a:lvl2pPr>
            <a:lvl3pPr marL="455073" indent="-152396">
              <a:spcBef>
                <a:spcPts val="800"/>
              </a:spcBef>
              <a:buClr>
                <a:schemeClr val="tx1"/>
              </a:buClr>
              <a:buSzPct val="60000"/>
              <a:buFont typeface="Arial"/>
              <a:buChar char="•"/>
              <a:tabLst/>
              <a:defRPr sz="2133" b="0" i="0">
                <a:solidFill>
                  <a:schemeClr val="tx1"/>
                </a:solidFill>
                <a:latin typeface="CiscoSansTT Light" panose="020B0503020201020303" pitchFamily="34" charset="0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CiscoSansTT Light" panose="020B0503020201020303" pitchFamily="34" charset="0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CiscoSansTT Light" panose="020B0503020201020303" pitchFamily="34" charset="0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93601" y="256033"/>
            <a:ext cx="1100996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  <a:latin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458155" y="1607864"/>
            <a:ext cx="5181600" cy="4110792"/>
          </a:xfrm>
          <a:prstGeom prst="rect">
            <a:avLst/>
          </a:prstGeom>
        </p:spPr>
        <p:txBody>
          <a:bodyPr lIns="91440" tIns="45710" rIns="0" bIns="45710">
            <a:noAutofit/>
          </a:bodyPr>
          <a:lstStyle>
            <a:lvl1pPr marL="154513" indent="-154513">
              <a:lnSpc>
                <a:spcPct val="95000"/>
              </a:lnSpc>
              <a:spcBef>
                <a:spcPts val="1433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CiscoSansTT Light" panose="020B0503020201020303" pitchFamily="34" charset="0"/>
                <a:cs typeface="CiscoSans ExtraLight"/>
              </a:defRPr>
            </a:lvl1pPr>
            <a:lvl2pPr marL="309026" indent="-148163">
              <a:lnSpc>
                <a:spcPct val="95000"/>
              </a:lnSpc>
              <a:spcBef>
                <a:spcPts val="8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CiscoSansTT Light" panose="020B0503020201020303" pitchFamily="34" charset="0"/>
                <a:cs typeface="CiscoSans ExtraLight"/>
              </a:defRPr>
            </a:lvl2pPr>
            <a:lvl3pPr marL="455073" indent="-152396">
              <a:spcBef>
                <a:spcPts val="800"/>
              </a:spcBef>
              <a:buClr>
                <a:schemeClr val="tx1"/>
              </a:buClr>
              <a:buSzPct val="60000"/>
              <a:buFont typeface="Arial"/>
              <a:buChar char="•"/>
              <a:tabLst/>
              <a:defRPr sz="2133" b="0" i="0">
                <a:solidFill>
                  <a:schemeClr val="tx1"/>
                </a:solidFill>
                <a:latin typeface="CiscoSansTT Light" panose="020B0503020201020303" pitchFamily="34" charset="0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CiscoSansTT Light" panose="020B0503020201020303" pitchFamily="34" charset="0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CiscoSansTT Light" panose="020B0503020201020303" pitchFamily="34" charset="0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777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2196-8188-0705-99D5-A535CDE5C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DEFE-9D35-1429-5C16-926F9641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1A7B4-0406-6703-B209-7C095069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E285-998C-BFCF-014B-6A2B890B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243563-B626-B90A-7CC8-A11E420E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7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9DD2-636C-4898-0D87-C1D6B0BB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0D901-D0EE-2362-46A0-BF56FC26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718A-3DCA-B23B-D622-5FE239A0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0515-547E-076A-ECCF-15E08F69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8775-B685-089C-CC78-6FB79ED3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39F35A-0213-9A6D-9EE3-100901F62271}"/>
              </a:ext>
            </a:extLst>
          </p:cNvPr>
          <p:cNvSpPr txBox="1">
            <a:spLocks/>
          </p:cNvSpPr>
          <p:nvPr userDrawn="1"/>
        </p:nvSpPr>
        <p:spPr>
          <a:xfrm>
            <a:off x="838200" y="272367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9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D2EF9-3FCA-F71D-E4DE-D83835E7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1B62-00DA-D29D-404D-C861E927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3C8B1-7ED1-FE23-558A-5C97B5BD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CB99C-1FAB-13BC-3836-C937934D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5CF4B-4E1A-59C9-9A98-14671751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99D96A-8EDD-749D-81B1-3B5153B99E11}"/>
              </a:ext>
            </a:extLst>
          </p:cNvPr>
          <p:cNvSpPr txBox="1">
            <a:spLocks/>
          </p:cNvSpPr>
          <p:nvPr userDrawn="1"/>
        </p:nvSpPr>
        <p:spPr>
          <a:xfrm>
            <a:off x="838200" y="272367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4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5AF25-6F4E-0D05-F313-BB80EF9B8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F3624-2917-89F3-3220-BD1A51660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F8FC-4343-5C66-B9E1-3AB4659B9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0AB30-5325-B253-70DB-5C79D7B9F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372EC-9787-1386-7C16-04636D77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756E1-56D6-B255-D540-650BB902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1ED8A-EE56-76CC-F410-EF329A6A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61D4D-972F-6EC9-0E25-941A8FE77184}"/>
              </a:ext>
            </a:extLst>
          </p:cNvPr>
          <p:cNvSpPr txBox="1">
            <a:spLocks/>
          </p:cNvSpPr>
          <p:nvPr userDrawn="1"/>
        </p:nvSpPr>
        <p:spPr>
          <a:xfrm>
            <a:off x="838200" y="272367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7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2884-EC6C-78AB-37D6-F29E96B4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EDCF7-3CE8-5B18-BB9D-D446CBAA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B3E4C-4AAB-2044-DC59-2EF610E9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0F88FA-3965-0EE7-7C59-E4FE6D36A574}"/>
              </a:ext>
            </a:extLst>
          </p:cNvPr>
          <p:cNvSpPr txBox="1">
            <a:spLocks/>
          </p:cNvSpPr>
          <p:nvPr userDrawn="1"/>
        </p:nvSpPr>
        <p:spPr>
          <a:xfrm>
            <a:off x="838200" y="272367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7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18307-A042-151C-4E24-FE3335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15A43-E95D-519A-0B2F-0F6EDF48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38F8-477F-1AD2-2840-7ACDC635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672119-7370-195C-D3B1-973907F1CF11}"/>
              </a:ext>
            </a:extLst>
          </p:cNvPr>
          <p:cNvSpPr txBox="1">
            <a:spLocks/>
          </p:cNvSpPr>
          <p:nvPr userDrawn="1"/>
        </p:nvSpPr>
        <p:spPr>
          <a:xfrm>
            <a:off x="838200" y="272367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7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1EF7-291B-DF19-426F-85E32961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0564-35BD-B629-CBD4-CAA72FC4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AF1E0-FB1C-3AAE-CC29-734375D36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8C43C-366C-F788-B65F-D2A71247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0F5A1-D390-6B58-F0C6-8301496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367A7-4A04-B77A-64AA-C2B42399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061A-B4BE-4C3D-46A0-2E8E28D5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C90CC-CE2A-BB5F-AEF5-1162881D6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36976-42C6-E0E8-60D5-C18588110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A97EA-2AF0-227D-37FC-10E1F366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E31D-D610-6421-A22F-D60F7B97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B5BD3-1E96-BB27-59EE-41990B87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6E8BA4-C263-DD8F-2075-E58B2DE26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41540" b="38803"/>
          <a:stretch/>
        </p:blipFill>
        <p:spPr>
          <a:xfrm>
            <a:off x="1" y="0"/>
            <a:ext cx="12191999" cy="13481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4B369-DAC4-2108-E86E-24B484AA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AC18-7798-A02A-6561-CE7810AD4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6490-DB3D-9340-B04F-1F2289A7EF84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13B5-7FE1-4E5E-2145-DDBA1D918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D2FF-DC11-7A4B-D738-06B585F0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DCBF2-5CE3-1E76-C4D3-70D6610F2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41540" b="38803"/>
          <a:stretch/>
        </p:blipFill>
        <p:spPr>
          <a:xfrm>
            <a:off x="0" y="0"/>
            <a:ext cx="12192000" cy="134815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B2E87-1D0C-F4BD-7459-862641E1028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75272" y="412699"/>
            <a:ext cx="2069275" cy="6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C9FA0"/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9.emf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5" Type="http://schemas.openxmlformats.org/officeDocument/2006/relationships/image" Target="../media/image12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11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9.emf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5" Type="http://schemas.openxmlformats.org/officeDocument/2006/relationships/image" Target="../media/image12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11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1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1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1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svg"/><Relationship Id="rId7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410966" y="479594"/>
            <a:ext cx="1140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Expand your production remotely, or to a public cloud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53437-BC45-7CA9-5FC7-42D3135DDEC3}"/>
              </a:ext>
            </a:extLst>
          </p:cNvPr>
          <p:cNvSpPr txBox="1"/>
          <p:nvPr/>
        </p:nvSpPr>
        <p:spPr>
          <a:xfrm>
            <a:off x="2059967" y="1284793"/>
            <a:ext cx="807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Nemanja </a:t>
            </a:r>
            <a:r>
              <a:rPr lang="en-US" sz="2800" dirty="0" err="1">
                <a:solidFill>
                  <a:schemeClr val="bg1"/>
                </a:solidFill>
              </a:rPr>
              <a:t>Kamenica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Technical Marketing Engineer, Cisco </a:t>
            </a:r>
          </a:p>
        </p:txBody>
      </p:sp>
    </p:spTree>
    <p:extLst>
      <p:ext uri="{BB962C8B-B14F-4D97-AF65-F5344CB8AC3E}">
        <p14:creationId xmlns:p14="http://schemas.microsoft.com/office/powerpoint/2010/main" val="137347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Multi-Site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C0DE12-69C3-A3A5-E73A-B901FD9FF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74" y="5694153"/>
            <a:ext cx="10693649" cy="501593"/>
          </a:xfrm>
        </p:spPr>
        <p:txBody>
          <a:bodyPr/>
          <a:lstStyle/>
          <a:p>
            <a:r>
              <a:rPr lang="en-US" dirty="0"/>
              <a:t>Interconnecting two sites to exchange signals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E5D744-3767-35D7-E56F-18D934EFDC6C}"/>
              </a:ext>
            </a:extLst>
          </p:cNvPr>
          <p:cNvGrpSpPr/>
          <p:nvPr/>
        </p:nvGrpSpPr>
        <p:grpSpPr>
          <a:xfrm>
            <a:off x="1228901" y="2143193"/>
            <a:ext cx="4169754" cy="3050391"/>
            <a:chOff x="830921" y="2009631"/>
            <a:chExt cx="4169754" cy="30503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3D72A5-933C-7922-6471-DE5EA0215C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24" name="Straight Connector 1065">
                <a:extLst>
                  <a:ext uri="{FF2B5EF4-FFF2-40B4-BE49-F238E27FC236}">
                    <a16:creationId xmlns:a16="http://schemas.microsoft.com/office/drawing/2014/main" id="{23ECCE75-86BA-36C7-0104-C19E70BB3C4D}"/>
                  </a:ext>
                </a:extLst>
              </p:cNvPr>
              <p:cNvCxnSpPr>
                <a:cxnSpLocks noChangeShapeType="1"/>
                <a:stCxn id="38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1065">
                <a:extLst>
                  <a:ext uri="{FF2B5EF4-FFF2-40B4-BE49-F238E27FC236}">
                    <a16:creationId xmlns:a16="http://schemas.microsoft.com/office/drawing/2014/main" id="{3C88DF9F-0A1F-07AF-BBA3-A28C122B9CDB}"/>
                  </a:ext>
                </a:extLst>
              </p:cNvPr>
              <p:cNvCxnSpPr>
                <a:cxnSpLocks noChangeShapeType="1"/>
                <a:stCxn id="39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1065">
                <a:extLst>
                  <a:ext uri="{FF2B5EF4-FFF2-40B4-BE49-F238E27FC236}">
                    <a16:creationId xmlns:a16="http://schemas.microsoft.com/office/drawing/2014/main" id="{35ACA4C9-05EF-9E7A-E5A4-B33BF3FDAA36}"/>
                  </a:ext>
                </a:extLst>
              </p:cNvPr>
              <p:cNvCxnSpPr>
                <a:cxnSpLocks noChangeShapeType="1"/>
                <a:stCxn id="39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1065">
                <a:extLst>
                  <a:ext uri="{FF2B5EF4-FFF2-40B4-BE49-F238E27FC236}">
                    <a16:creationId xmlns:a16="http://schemas.microsoft.com/office/drawing/2014/main" id="{6F52B955-5931-D9AB-C174-1A14EE1A2C50}"/>
                  </a:ext>
                </a:extLst>
              </p:cNvPr>
              <p:cNvCxnSpPr>
                <a:cxnSpLocks noChangeShapeType="1"/>
                <a:stCxn id="38" idx="2"/>
                <a:endCxn id="36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1065">
                <a:extLst>
                  <a:ext uri="{FF2B5EF4-FFF2-40B4-BE49-F238E27FC236}">
                    <a16:creationId xmlns:a16="http://schemas.microsoft.com/office/drawing/2014/main" id="{6860CA39-0EE4-B0E6-EA08-E3A04C37C146}"/>
                  </a:ext>
                </a:extLst>
              </p:cNvPr>
              <p:cNvCxnSpPr>
                <a:cxnSpLocks noChangeShapeType="1"/>
                <a:stCxn id="39" idx="2"/>
                <a:endCxn id="37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1065">
                <a:extLst>
                  <a:ext uri="{FF2B5EF4-FFF2-40B4-BE49-F238E27FC236}">
                    <a16:creationId xmlns:a16="http://schemas.microsoft.com/office/drawing/2014/main" id="{729B45E0-69D9-2019-7DFA-D0DAFAB11356}"/>
                  </a:ext>
                </a:extLst>
              </p:cNvPr>
              <p:cNvCxnSpPr>
                <a:cxnSpLocks noChangeShapeType="1"/>
                <a:stCxn id="39" idx="2"/>
                <a:endCxn id="36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1065">
                <a:extLst>
                  <a:ext uri="{FF2B5EF4-FFF2-40B4-BE49-F238E27FC236}">
                    <a16:creationId xmlns:a16="http://schemas.microsoft.com/office/drawing/2014/main" id="{D97470F6-1A53-B326-CF7A-69A843A677E9}"/>
                  </a:ext>
                </a:extLst>
              </p:cNvPr>
              <p:cNvCxnSpPr>
                <a:cxnSpLocks noChangeShapeType="1"/>
                <a:stCxn id="38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1065">
                <a:extLst>
                  <a:ext uri="{FF2B5EF4-FFF2-40B4-BE49-F238E27FC236}">
                    <a16:creationId xmlns:a16="http://schemas.microsoft.com/office/drawing/2014/main" id="{3085A5CB-6145-2D6D-B4C8-A1FE3C124FA3}"/>
                  </a:ext>
                </a:extLst>
              </p:cNvPr>
              <p:cNvCxnSpPr>
                <a:cxnSpLocks noChangeShapeType="1"/>
                <a:stCxn id="38" idx="2"/>
                <a:endCxn id="37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9009E4-08C7-6C92-48C5-B21C1B508649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200077B4-EE40-5CD4-BFE9-E5A1D3198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3C42EAC-824B-2765-AFF8-E412421FA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2168D28-36FF-D9C6-6796-42BE6C9EF0C8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26F804B-DB5D-5E4E-DD8A-173B9A470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F9B5426-1637-E77C-1129-0466AC9D7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1736767-ADF8-16A2-C41C-B3C5B557D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439AB8D9-CFF6-16B7-4330-37B9BDD81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Graphic 150">
              <a:extLst>
                <a:ext uri="{FF2B5EF4-FFF2-40B4-BE49-F238E27FC236}">
                  <a16:creationId xmlns:a16="http://schemas.microsoft.com/office/drawing/2014/main" id="{D0F31A41-E6EF-6DC8-EDDE-2A4D9D50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41" name="Graphic 150">
              <a:extLst>
                <a:ext uri="{FF2B5EF4-FFF2-40B4-BE49-F238E27FC236}">
                  <a16:creationId xmlns:a16="http://schemas.microsoft.com/office/drawing/2014/main" id="{EF561415-8B90-5F7F-0B63-A6F7622B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42" name="Graphic 150">
              <a:extLst>
                <a:ext uri="{FF2B5EF4-FFF2-40B4-BE49-F238E27FC236}">
                  <a16:creationId xmlns:a16="http://schemas.microsoft.com/office/drawing/2014/main" id="{3EBCF886-2401-ACC9-3C86-5A99C6B4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43" name="Graphic 32">
              <a:extLst>
                <a:ext uri="{FF2B5EF4-FFF2-40B4-BE49-F238E27FC236}">
                  <a16:creationId xmlns:a16="http://schemas.microsoft.com/office/drawing/2014/main" id="{488273A5-AD0B-ECC3-EEE5-B6780738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C2D10F-8148-7F61-63C9-CD6508204CC4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43C6ED-7A2E-A3FC-6F6F-C5BFC7085EEB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5537206-D391-7F51-B456-D4F6E0172CA9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6753A85-4019-5117-6CA3-0F337235856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749175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D15D5A4-1E2F-B71F-BF55-5C1A26FF0899}"/>
              </a:ext>
            </a:extLst>
          </p:cNvPr>
          <p:cNvSpPr/>
          <p:nvPr/>
        </p:nvSpPr>
        <p:spPr>
          <a:xfrm>
            <a:off x="6285197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1664468" y="167980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5D56F45-68D1-5DF6-291B-9D5B8193C130}"/>
              </a:ext>
            </a:extLst>
          </p:cNvPr>
          <p:cNvSpPr txBox="1"/>
          <p:nvPr/>
        </p:nvSpPr>
        <p:spPr>
          <a:xfrm>
            <a:off x="7272435" y="167167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2 – Brussels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40FABD-1C1D-1379-05DF-7A2AED35C474}"/>
              </a:ext>
            </a:extLst>
          </p:cNvPr>
          <p:cNvGrpSpPr/>
          <p:nvPr/>
        </p:nvGrpSpPr>
        <p:grpSpPr>
          <a:xfrm>
            <a:off x="6779132" y="2173687"/>
            <a:ext cx="4169754" cy="3050391"/>
            <a:chOff x="830921" y="2009631"/>
            <a:chExt cx="4169754" cy="30503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F985C-3A39-0F99-F667-D1DD22E3EF9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14" name="Straight Connector 1065">
                <a:extLst>
                  <a:ext uri="{FF2B5EF4-FFF2-40B4-BE49-F238E27FC236}">
                    <a16:creationId xmlns:a16="http://schemas.microsoft.com/office/drawing/2014/main" id="{D5F48A52-71F5-46D7-D47C-E6DF7F786F93}"/>
                  </a:ext>
                </a:extLst>
              </p:cNvPr>
              <p:cNvCxnSpPr>
                <a:cxnSpLocks noChangeShapeType="1"/>
                <a:stCxn id="49" idx="2"/>
                <a:endCxn id="45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065">
                <a:extLst>
                  <a:ext uri="{FF2B5EF4-FFF2-40B4-BE49-F238E27FC236}">
                    <a16:creationId xmlns:a16="http://schemas.microsoft.com/office/drawing/2014/main" id="{5B9537C8-A512-3D00-3A71-8473C55C366F}"/>
                  </a:ext>
                </a:extLst>
              </p:cNvPr>
              <p:cNvCxnSpPr>
                <a:cxnSpLocks noChangeShapeType="1"/>
                <a:stCxn id="50" idx="2"/>
                <a:endCxn id="45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065">
                <a:extLst>
                  <a:ext uri="{FF2B5EF4-FFF2-40B4-BE49-F238E27FC236}">
                    <a16:creationId xmlns:a16="http://schemas.microsoft.com/office/drawing/2014/main" id="{054C8345-519D-1F6D-CE55-DBEACB4973A6}"/>
                  </a:ext>
                </a:extLst>
              </p:cNvPr>
              <p:cNvCxnSpPr>
                <a:cxnSpLocks noChangeShapeType="1"/>
                <a:stCxn id="50" idx="2"/>
                <a:endCxn id="46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065">
                <a:extLst>
                  <a:ext uri="{FF2B5EF4-FFF2-40B4-BE49-F238E27FC236}">
                    <a16:creationId xmlns:a16="http://schemas.microsoft.com/office/drawing/2014/main" id="{940029D5-4595-71A8-1085-FD76DF3CE369}"/>
                  </a:ext>
                </a:extLst>
              </p:cNvPr>
              <p:cNvCxnSpPr>
                <a:cxnSpLocks noChangeShapeType="1"/>
                <a:stCxn id="49" idx="2"/>
                <a:endCxn id="47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65">
                <a:extLst>
                  <a:ext uri="{FF2B5EF4-FFF2-40B4-BE49-F238E27FC236}">
                    <a16:creationId xmlns:a16="http://schemas.microsoft.com/office/drawing/2014/main" id="{AF53686C-BCF0-E5BE-80E5-6CC5A5689923}"/>
                  </a:ext>
                </a:extLst>
              </p:cNvPr>
              <p:cNvCxnSpPr>
                <a:cxnSpLocks noChangeShapeType="1"/>
                <a:stCxn id="50" idx="2"/>
                <a:endCxn id="48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065">
                <a:extLst>
                  <a:ext uri="{FF2B5EF4-FFF2-40B4-BE49-F238E27FC236}">
                    <a16:creationId xmlns:a16="http://schemas.microsoft.com/office/drawing/2014/main" id="{376E7E96-31E3-123C-E4B3-562741247DCB}"/>
                  </a:ext>
                </a:extLst>
              </p:cNvPr>
              <p:cNvCxnSpPr>
                <a:cxnSpLocks noChangeShapeType="1"/>
                <a:stCxn id="50" idx="2"/>
                <a:endCxn id="47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065">
                <a:extLst>
                  <a:ext uri="{FF2B5EF4-FFF2-40B4-BE49-F238E27FC236}">
                    <a16:creationId xmlns:a16="http://schemas.microsoft.com/office/drawing/2014/main" id="{79150598-086D-5C7E-1B09-110A627BBB43}"/>
                  </a:ext>
                </a:extLst>
              </p:cNvPr>
              <p:cNvCxnSpPr>
                <a:cxnSpLocks noChangeShapeType="1"/>
                <a:stCxn id="49" idx="2"/>
                <a:endCxn id="46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1065">
                <a:extLst>
                  <a:ext uri="{FF2B5EF4-FFF2-40B4-BE49-F238E27FC236}">
                    <a16:creationId xmlns:a16="http://schemas.microsoft.com/office/drawing/2014/main" id="{BEE1E115-08C8-E2D4-3CB7-6894C2680DF8}"/>
                  </a:ext>
                </a:extLst>
              </p:cNvPr>
              <p:cNvCxnSpPr>
                <a:cxnSpLocks noChangeShapeType="1"/>
                <a:stCxn id="49" idx="2"/>
                <a:endCxn id="48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E4E8828-5CAC-D5EC-DF80-6FC358F63F72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593864C5-59F2-E7B2-478E-CE3B906E83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8C29C6BF-2905-D545-FA6F-C37A4F8DB0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D5C679-B614-AFDB-A7A1-2252FE81DC61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B9635967-2F9D-8EF9-8E46-2539029908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B6A25F96-C863-2EC1-358D-63D93E4916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C08E6DB3-999B-FAF6-ADB5-3DFC8E8CB6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C3A77D16-DF51-ABFE-AEB3-3CBF7D969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Graphic 150">
              <a:extLst>
                <a:ext uri="{FF2B5EF4-FFF2-40B4-BE49-F238E27FC236}">
                  <a16:creationId xmlns:a16="http://schemas.microsoft.com/office/drawing/2014/main" id="{EA5F7979-18FE-9EE8-FD8D-66D063EFC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6" name="Graphic 150">
              <a:extLst>
                <a:ext uri="{FF2B5EF4-FFF2-40B4-BE49-F238E27FC236}">
                  <a16:creationId xmlns:a16="http://schemas.microsoft.com/office/drawing/2014/main" id="{363F371D-A7F2-8EA4-7B17-D1D99EC55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7" name="Graphic 150">
              <a:extLst>
                <a:ext uri="{FF2B5EF4-FFF2-40B4-BE49-F238E27FC236}">
                  <a16:creationId xmlns:a16="http://schemas.microsoft.com/office/drawing/2014/main" id="{2BEA10EA-5305-2A03-83C6-91EBDD16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8" name="Graphic 32">
              <a:extLst>
                <a:ext uri="{FF2B5EF4-FFF2-40B4-BE49-F238E27FC236}">
                  <a16:creationId xmlns:a16="http://schemas.microsoft.com/office/drawing/2014/main" id="{162B011C-7B1B-B260-4CE9-27D6377F8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821435-582E-8EBC-61C1-712B7A881FCA}"/>
                </a:ext>
              </a:extLst>
            </p:cNvPr>
            <p:cNvCxnSpPr>
              <a:stCxn id="45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62192A-F888-4D28-D00A-8CE8A883E308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5C63B0-AD69-5386-4F3F-2259523B9D72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A3F77D-5F05-E535-7B47-6923C3E6C6B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01B71961-9168-31D2-760A-285143CC517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21482" y="2265981"/>
            <a:ext cx="709" cy="2926080"/>
          </a:xfrm>
          <a:prstGeom prst="bentConnector3">
            <a:avLst>
              <a:gd name="adj1" fmla="val 71830748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2FA71F8-1FC5-B879-5B57-AA0B05DB73B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37938" y="2254334"/>
            <a:ext cx="709" cy="2926080"/>
          </a:xfrm>
          <a:prstGeom prst="bentConnector3">
            <a:avLst>
              <a:gd name="adj1" fmla="val 52992102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837A958F-391C-9F92-CCDD-8719850704E7}"/>
              </a:ext>
            </a:extLst>
          </p:cNvPr>
          <p:cNvSpPr/>
          <p:nvPr/>
        </p:nvSpPr>
        <p:spPr>
          <a:xfrm>
            <a:off x="6040753" y="1877446"/>
            <a:ext cx="1706574" cy="1156397"/>
          </a:xfrm>
          <a:prstGeom prst="wedgeRoundRectCallout">
            <a:avLst>
              <a:gd name="adj1" fmla="val -46118"/>
              <a:gd name="adj2" fmla="val 6427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Redundant Dark-Fiber Connection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BC0CB5-A109-7691-BB36-CCDB70F05B0A}"/>
              </a:ext>
            </a:extLst>
          </p:cNvPr>
          <p:cNvSpPr txBox="1"/>
          <p:nvPr/>
        </p:nvSpPr>
        <p:spPr>
          <a:xfrm>
            <a:off x="914402" y="5103681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00FF2C-22C3-F38A-1C16-F34ED6A19E85}"/>
              </a:ext>
            </a:extLst>
          </p:cNvPr>
          <p:cNvSpPr txBox="1"/>
          <p:nvPr/>
        </p:nvSpPr>
        <p:spPr>
          <a:xfrm>
            <a:off x="6379614" y="5101671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sp>
        <p:nvSpPr>
          <p:cNvPr id="70" name="Rounded Rectangular Callout 69">
            <a:extLst>
              <a:ext uri="{FF2B5EF4-FFF2-40B4-BE49-F238E27FC236}">
                <a16:creationId xmlns:a16="http://schemas.microsoft.com/office/drawing/2014/main" id="{A379CAF0-88D8-C854-D6E0-5BBA52C94F1A}"/>
              </a:ext>
            </a:extLst>
          </p:cNvPr>
          <p:cNvSpPr/>
          <p:nvPr/>
        </p:nvSpPr>
        <p:spPr>
          <a:xfrm>
            <a:off x="9947950" y="2070249"/>
            <a:ext cx="1706574" cy="1156397"/>
          </a:xfrm>
          <a:prstGeom prst="wedgeRoundRectCallout">
            <a:avLst>
              <a:gd name="adj1" fmla="val -46118"/>
              <a:gd name="adj2" fmla="val 6427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Bandwidth Management on all links in network</a:t>
            </a:r>
          </a:p>
        </p:txBody>
      </p:sp>
      <p:sp>
        <p:nvSpPr>
          <p:cNvPr id="71" name="Rounded Rectangular Callout 70">
            <a:extLst>
              <a:ext uri="{FF2B5EF4-FFF2-40B4-BE49-F238E27FC236}">
                <a16:creationId xmlns:a16="http://schemas.microsoft.com/office/drawing/2014/main" id="{078722CE-F8AF-49A6-3BBE-9E8CCD6A472A}"/>
              </a:ext>
            </a:extLst>
          </p:cNvPr>
          <p:cNvSpPr/>
          <p:nvPr/>
        </p:nvSpPr>
        <p:spPr>
          <a:xfrm>
            <a:off x="373273" y="2150823"/>
            <a:ext cx="1706574" cy="1156397"/>
          </a:xfrm>
          <a:prstGeom prst="wedgeRoundRectCallout">
            <a:avLst>
              <a:gd name="adj1" fmla="val 47197"/>
              <a:gd name="adj2" fmla="val 61612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Bandwidth Management on all links in network</a:t>
            </a:r>
          </a:p>
        </p:txBody>
      </p:sp>
    </p:spTree>
    <p:extLst>
      <p:ext uri="{BB962C8B-B14F-4D97-AF65-F5344CB8AC3E}">
        <p14:creationId xmlns:p14="http://schemas.microsoft.com/office/powerpoint/2010/main" val="260856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Multi-Site and PTP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C0DE12-69C3-A3A5-E73A-B901FD9FF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74" y="5694153"/>
            <a:ext cx="10693649" cy="501593"/>
          </a:xfrm>
        </p:spPr>
        <p:txBody>
          <a:bodyPr/>
          <a:lstStyle/>
          <a:p>
            <a:r>
              <a:rPr lang="en-US" dirty="0"/>
              <a:t>Interconnecting two sites to exchange signals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E5D744-3767-35D7-E56F-18D934EFDC6C}"/>
              </a:ext>
            </a:extLst>
          </p:cNvPr>
          <p:cNvGrpSpPr/>
          <p:nvPr/>
        </p:nvGrpSpPr>
        <p:grpSpPr>
          <a:xfrm>
            <a:off x="1228901" y="2143193"/>
            <a:ext cx="4169754" cy="3050391"/>
            <a:chOff x="830921" y="2009631"/>
            <a:chExt cx="4169754" cy="30503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3D72A5-933C-7922-6471-DE5EA0215C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24" name="Straight Connector 1065">
                <a:extLst>
                  <a:ext uri="{FF2B5EF4-FFF2-40B4-BE49-F238E27FC236}">
                    <a16:creationId xmlns:a16="http://schemas.microsoft.com/office/drawing/2014/main" id="{23ECCE75-86BA-36C7-0104-C19E70BB3C4D}"/>
                  </a:ext>
                </a:extLst>
              </p:cNvPr>
              <p:cNvCxnSpPr>
                <a:cxnSpLocks noChangeShapeType="1"/>
                <a:stCxn id="38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1065">
                <a:extLst>
                  <a:ext uri="{FF2B5EF4-FFF2-40B4-BE49-F238E27FC236}">
                    <a16:creationId xmlns:a16="http://schemas.microsoft.com/office/drawing/2014/main" id="{3C88DF9F-0A1F-07AF-BBA3-A28C122B9CDB}"/>
                  </a:ext>
                </a:extLst>
              </p:cNvPr>
              <p:cNvCxnSpPr>
                <a:cxnSpLocks noChangeShapeType="1"/>
                <a:stCxn id="39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1065">
                <a:extLst>
                  <a:ext uri="{FF2B5EF4-FFF2-40B4-BE49-F238E27FC236}">
                    <a16:creationId xmlns:a16="http://schemas.microsoft.com/office/drawing/2014/main" id="{35ACA4C9-05EF-9E7A-E5A4-B33BF3FDAA36}"/>
                  </a:ext>
                </a:extLst>
              </p:cNvPr>
              <p:cNvCxnSpPr>
                <a:cxnSpLocks noChangeShapeType="1"/>
                <a:stCxn id="39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1065">
                <a:extLst>
                  <a:ext uri="{FF2B5EF4-FFF2-40B4-BE49-F238E27FC236}">
                    <a16:creationId xmlns:a16="http://schemas.microsoft.com/office/drawing/2014/main" id="{6F52B955-5931-D9AB-C174-1A14EE1A2C50}"/>
                  </a:ext>
                </a:extLst>
              </p:cNvPr>
              <p:cNvCxnSpPr>
                <a:cxnSpLocks noChangeShapeType="1"/>
                <a:stCxn id="38" idx="2"/>
                <a:endCxn id="36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1065">
                <a:extLst>
                  <a:ext uri="{FF2B5EF4-FFF2-40B4-BE49-F238E27FC236}">
                    <a16:creationId xmlns:a16="http://schemas.microsoft.com/office/drawing/2014/main" id="{6860CA39-0EE4-B0E6-EA08-E3A04C37C146}"/>
                  </a:ext>
                </a:extLst>
              </p:cNvPr>
              <p:cNvCxnSpPr>
                <a:cxnSpLocks noChangeShapeType="1"/>
                <a:stCxn id="39" idx="2"/>
                <a:endCxn id="37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1065">
                <a:extLst>
                  <a:ext uri="{FF2B5EF4-FFF2-40B4-BE49-F238E27FC236}">
                    <a16:creationId xmlns:a16="http://schemas.microsoft.com/office/drawing/2014/main" id="{729B45E0-69D9-2019-7DFA-D0DAFAB11356}"/>
                  </a:ext>
                </a:extLst>
              </p:cNvPr>
              <p:cNvCxnSpPr>
                <a:cxnSpLocks noChangeShapeType="1"/>
                <a:stCxn id="39" idx="2"/>
                <a:endCxn id="36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1065">
                <a:extLst>
                  <a:ext uri="{FF2B5EF4-FFF2-40B4-BE49-F238E27FC236}">
                    <a16:creationId xmlns:a16="http://schemas.microsoft.com/office/drawing/2014/main" id="{D97470F6-1A53-B326-CF7A-69A843A677E9}"/>
                  </a:ext>
                </a:extLst>
              </p:cNvPr>
              <p:cNvCxnSpPr>
                <a:cxnSpLocks noChangeShapeType="1"/>
                <a:stCxn id="38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1065">
                <a:extLst>
                  <a:ext uri="{FF2B5EF4-FFF2-40B4-BE49-F238E27FC236}">
                    <a16:creationId xmlns:a16="http://schemas.microsoft.com/office/drawing/2014/main" id="{3085A5CB-6145-2D6D-B4C8-A1FE3C124FA3}"/>
                  </a:ext>
                </a:extLst>
              </p:cNvPr>
              <p:cNvCxnSpPr>
                <a:cxnSpLocks noChangeShapeType="1"/>
                <a:stCxn id="38" idx="2"/>
                <a:endCxn id="37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9009E4-08C7-6C92-48C5-B21C1B508649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200077B4-EE40-5CD4-BFE9-E5A1D3198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3C42EAC-824B-2765-AFF8-E412421FA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2168D28-36FF-D9C6-6796-42BE6C9EF0C8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26F804B-DB5D-5E4E-DD8A-173B9A470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F9B5426-1637-E77C-1129-0466AC9D7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1736767-ADF8-16A2-C41C-B3C5B557D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439AB8D9-CFF6-16B7-4330-37B9BDD81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Graphic 150">
              <a:extLst>
                <a:ext uri="{FF2B5EF4-FFF2-40B4-BE49-F238E27FC236}">
                  <a16:creationId xmlns:a16="http://schemas.microsoft.com/office/drawing/2014/main" id="{D0F31A41-E6EF-6DC8-EDDE-2A4D9D50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41" name="Graphic 150">
              <a:extLst>
                <a:ext uri="{FF2B5EF4-FFF2-40B4-BE49-F238E27FC236}">
                  <a16:creationId xmlns:a16="http://schemas.microsoft.com/office/drawing/2014/main" id="{EF561415-8B90-5F7F-0B63-A6F7622B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42" name="Graphic 150">
              <a:extLst>
                <a:ext uri="{FF2B5EF4-FFF2-40B4-BE49-F238E27FC236}">
                  <a16:creationId xmlns:a16="http://schemas.microsoft.com/office/drawing/2014/main" id="{3EBCF886-2401-ACC9-3C86-5A99C6B4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43" name="Graphic 32">
              <a:extLst>
                <a:ext uri="{FF2B5EF4-FFF2-40B4-BE49-F238E27FC236}">
                  <a16:creationId xmlns:a16="http://schemas.microsoft.com/office/drawing/2014/main" id="{488273A5-AD0B-ECC3-EEE5-B6780738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C2D10F-8148-7F61-63C9-CD6508204CC4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43C6ED-7A2E-A3FC-6F6F-C5BFC7085EEB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5537206-D391-7F51-B456-D4F6E0172CA9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6753A85-4019-5117-6CA3-0F337235856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749175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D15D5A4-1E2F-B71F-BF55-5C1A26FF0899}"/>
              </a:ext>
            </a:extLst>
          </p:cNvPr>
          <p:cNvSpPr/>
          <p:nvPr/>
        </p:nvSpPr>
        <p:spPr>
          <a:xfrm>
            <a:off x="6285197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1664468" y="167980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5D56F45-68D1-5DF6-291B-9D5B8193C130}"/>
              </a:ext>
            </a:extLst>
          </p:cNvPr>
          <p:cNvSpPr txBox="1"/>
          <p:nvPr/>
        </p:nvSpPr>
        <p:spPr>
          <a:xfrm>
            <a:off x="7272435" y="167167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2 – Brussels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40FABD-1C1D-1379-05DF-7A2AED35C474}"/>
              </a:ext>
            </a:extLst>
          </p:cNvPr>
          <p:cNvGrpSpPr/>
          <p:nvPr/>
        </p:nvGrpSpPr>
        <p:grpSpPr>
          <a:xfrm>
            <a:off x="6779132" y="2173687"/>
            <a:ext cx="4169754" cy="3050391"/>
            <a:chOff x="830921" y="2009631"/>
            <a:chExt cx="4169754" cy="30503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F985C-3A39-0F99-F667-D1DD22E3EF9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14" name="Straight Connector 1065">
                <a:extLst>
                  <a:ext uri="{FF2B5EF4-FFF2-40B4-BE49-F238E27FC236}">
                    <a16:creationId xmlns:a16="http://schemas.microsoft.com/office/drawing/2014/main" id="{D5F48A52-71F5-46D7-D47C-E6DF7F786F93}"/>
                  </a:ext>
                </a:extLst>
              </p:cNvPr>
              <p:cNvCxnSpPr>
                <a:cxnSpLocks noChangeShapeType="1"/>
                <a:stCxn id="49" idx="2"/>
                <a:endCxn id="45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065">
                <a:extLst>
                  <a:ext uri="{FF2B5EF4-FFF2-40B4-BE49-F238E27FC236}">
                    <a16:creationId xmlns:a16="http://schemas.microsoft.com/office/drawing/2014/main" id="{5B9537C8-A512-3D00-3A71-8473C55C366F}"/>
                  </a:ext>
                </a:extLst>
              </p:cNvPr>
              <p:cNvCxnSpPr>
                <a:cxnSpLocks noChangeShapeType="1"/>
                <a:stCxn id="50" idx="2"/>
                <a:endCxn id="45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065">
                <a:extLst>
                  <a:ext uri="{FF2B5EF4-FFF2-40B4-BE49-F238E27FC236}">
                    <a16:creationId xmlns:a16="http://schemas.microsoft.com/office/drawing/2014/main" id="{054C8345-519D-1F6D-CE55-DBEACB4973A6}"/>
                  </a:ext>
                </a:extLst>
              </p:cNvPr>
              <p:cNvCxnSpPr>
                <a:cxnSpLocks noChangeShapeType="1"/>
                <a:stCxn id="50" idx="2"/>
                <a:endCxn id="46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065">
                <a:extLst>
                  <a:ext uri="{FF2B5EF4-FFF2-40B4-BE49-F238E27FC236}">
                    <a16:creationId xmlns:a16="http://schemas.microsoft.com/office/drawing/2014/main" id="{940029D5-4595-71A8-1085-FD76DF3CE369}"/>
                  </a:ext>
                </a:extLst>
              </p:cNvPr>
              <p:cNvCxnSpPr>
                <a:cxnSpLocks noChangeShapeType="1"/>
                <a:stCxn id="49" idx="2"/>
                <a:endCxn id="47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65">
                <a:extLst>
                  <a:ext uri="{FF2B5EF4-FFF2-40B4-BE49-F238E27FC236}">
                    <a16:creationId xmlns:a16="http://schemas.microsoft.com/office/drawing/2014/main" id="{AF53686C-BCF0-E5BE-80E5-6CC5A5689923}"/>
                  </a:ext>
                </a:extLst>
              </p:cNvPr>
              <p:cNvCxnSpPr>
                <a:cxnSpLocks noChangeShapeType="1"/>
                <a:stCxn id="50" idx="2"/>
                <a:endCxn id="48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065">
                <a:extLst>
                  <a:ext uri="{FF2B5EF4-FFF2-40B4-BE49-F238E27FC236}">
                    <a16:creationId xmlns:a16="http://schemas.microsoft.com/office/drawing/2014/main" id="{376E7E96-31E3-123C-E4B3-562741247DCB}"/>
                  </a:ext>
                </a:extLst>
              </p:cNvPr>
              <p:cNvCxnSpPr>
                <a:cxnSpLocks noChangeShapeType="1"/>
                <a:stCxn id="50" idx="2"/>
                <a:endCxn id="47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065">
                <a:extLst>
                  <a:ext uri="{FF2B5EF4-FFF2-40B4-BE49-F238E27FC236}">
                    <a16:creationId xmlns:a16="http://schemas.microsoft.com/office/drawing/2014/main" id="{79150598-086D-5C7E-1B09-110A627BBB43}"/>
                  </a:ext>
                </a:extLst>
              </p:cNvPr>
              <p:cNvCxnSpPr>
                <a:cxnSpLocks noChangeShapeType="1"/>
                <a:stCxn id="49" idx="2"/>
                <a:endCxn id="46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1065">
                <a:extLst>
                  <a:ext uri="{FF2B5EF4-FFF2-40B4-BE49-F238E27FC236}">
                    <a16:creationId xmlns:a16="http://schemas.microsoft.com/office/drawing/2014/main" id="{BEE1E115-08C8-E2D4-3CB7-6894C2680DF8}"/>
                  </a:ext>
                </a:extLst>
              </p:cNvPr>
              <p:cNvCxnSpPr>
                <a:cxnSpLocks noChangeShapeType="1"/>
                <a:stCxn id="49" idx="2"/>
                <a:endCxn id="48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E4E8828-5CAC-D5EC-DF80-6FC358F63F72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593864C5-59F2-E7B2-478E-CE3B906E83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8C29C6BF-2905-D545-FA6F-C37A4F8DB0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D5C679-B614-AFDB-A7A1-2252FE81DC61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B9635967-2F9D-8EF9-8E46-2539029908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B6A25F96-C863-2EC1-358D-63D93E4916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C08E6DB3-999B-FAF6-ADB5-3DFC8E8CB6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C3A77D16-DF51-ABFE-AEB3-3CBF7D969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Graphic 150">
              <a:extLst>
                <a:ext uri="{FF2B5EF4-FFF2-40B4-BE49-F238E27FC236}">
                  <a16:creationId xmlns:a16="http://schemas.microsoft.com/office/drawing/2014/main" id="{EA5F7979-18FE-9EE8-FD8D-66D063EFC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6" name="Graphic 150">
              <a:extLst>
                <a:ext uri="{FF2B5EF4-FFF2-40B4-BE49-F238E27FC236}">
                  <a16:creationId xmlns:a16="http://schemas.microsoft.com/office/drawing/2014/main" id="{363F371D-A7F2-8EA4-7B17-D1D99EC55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7" name="Graphic 150">
              <a:extLst>
                <a:ext uri="{FF2B5EF4-FFF2-40B4-BE49-F238E27FC236}">
                  <a16:creationId xmlns:a16="http://schemas.microsoft.com/office/drawing/2014/main" id="{2BEA10EA-5305-2A03-83C6-91EBDD16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8" name="Graphic 32">
              <a:extLst>
                <a:ext uri="{FF2B5EF4-FFF2-40B4-BE49-F238E27FC236}">
                  <a16:creationId xmlns:a16="http://schemas.microsoft.com/office/drawing/2014/main" id="{162B011C-7B1B-B260-4CE9-27D6377F8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821435-582E-8EBC-61C1-712B7A881FCA}"/>
                </a:ext>
              </a:extLst>
            </p:cNvPr>
            <p:cNvCxnSpPr>
              <a:stCxn id="45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62192A-F888-4D28-D00A-8CE8A883E308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5C63B0-AD69-5386-4F3F-2259523B9D72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A3F77D-5F05-E535-7B47-6923C3E6C6B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01B71961-9168-31D2-760A-285143CC517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21482" y="2265981"/>
            <a:ext cx="709" cy="2926080"/>
          </a:xfrm>
          <a:prstGeom prst="bentConnector3">
            <a:avLst>
              <a:gd name="adj1" fmla="val 71830748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2FA71F8-1FC5-B879-5B57-AA0B05DB73B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37938" y="2254334"/>
            <a:ext cx="709" cy="2926080"/>
          </a:xfrm>
          <a:prstGeom prst="bentConnector3">
            <a:avLst>
              <a:gd name="adj1" fmla="val 52992102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BBC0CB5-A109-7691-BB36-CCDB70F05B0A}"/>
              </a:ext>
            </a:extLst>
          </p:cNvPr>
          <p:cNvSpPr txBox="1"/>
          <p:nvPr/>
        </p:nvSpPr>
        <p:spPr>
          <a:xfrm>
            <a:off x="914402" y="5103681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00FF2C-22C3-F38A-1C16-F34ED6A19E85}"/>
              </a:ext>
            </a:extLst>
          </p:cNvPr>
          <p:cNvSpPr txBox="1"/>
          <p:nvPr/>
        </p:nvSpPr>
        <p:spPr>
          <a:xfrm>
            <a:off x="6379614" y="5101671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sp>
        <p:nvSpPr>
          <p:cNvPr id="70" name="Rounded Rectangular Callout 69">
            <a:extLst>
              <a:ext uri="{FF2B5EF4-FFF2-40B4-BE49-F238E27FC236}">
                <a16:creationId xmlns:a16="http://schemas.microsoft.com/office/drawing/2014/main" id="{A379CAF0-88D8-C854-D6E0-5BBA52C94F1A}"/>
              </a:ext>
            </a:extLst>
          </p:cNvPr>
          <p:cNvSpPr/>
          <p:nvPr/>
        </p:nvSpPr>
        <p:spPr>
          <a:xfrm>
            <a:off x="9947950" y="2070249"/>
            <a:ext cx="1706574" cy="1156397"/>
          </a:xfrm>
          <a:prstGeom prst="wedgeRoundRectCallout">
            <a:avLst>
              <a:gd name="adj1" fmla="val -46118"/>
              <a:gd name="adj2" fmla="val 6427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PTP is required to be traceable between sites</a:t>
            </a:r>
          </a:p>
        </p:txBody>
      </p:sp>
      <p:sp>
        <p:nvSpPr>
          <p:cNvPr id="71" name="Rounded Rectangular Callout 70">
            <a:extLst>
              <a:ext uri="{FF2B5EF4-FFF2-40B4-BE49-F238E27FC236}">
                <a16:creationId xmlns:a16="http://schemas.microsoft.com/office/drawing/2014/main" id="{078722CE-F8AF-49A6-3BBE-9E8CCD6A472A}"/>
              </a:ext>
            </a:extLst>
          </p:cNvPr>
          <p:cNvSpPr/>
          <p:nvPr/>
        </p:nvSpPr>
        <p:spPr>
          <a:xfrm>
            <a:off x="373273" y="2150823"/>
            <a:ext cx="1706574" cy="1156397"/>
          </a:xfrm>
          <a:prstGeom prst="wedgeRoundRectCallout">
            <a:avLst>
              <a:gd name="adj1" fmla="val 47197"/>
              <a:gd name="adj2" fmla="val 61612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PTP is required to be traceable between sites</a:t>
            </a:r>
          </a:p>
        </p:txBody>
      </p:sp>
      <p:pic>
        <p:nvPicPr>
          <p:cNvPr id="51" name="Graphic 58">
            <a:extLst>
              <a:ext uri="{FF2B5EF4-FFF2-40B4-BE49-F238E27FC236}">
                <a16:creationId xmlns:a16="http://schemas.microsoft.com/office/drawing/2014/main" id="{5F1B3F57-1945-DBD8-71C6-5B8B0164F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3290" y="2087725"/>
            <a:ext cx="762000" cy="762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1B0A5AE-DB87-7EED-25F1-E9DE65403858}"/>
              </a:ext>
            </a:extLst>
          </p:cNvPr>
          <p:cNvSpPr txBox="1"/>
          <p:nvPr/>
        </p:nvSpPr>
        <p:spPr>
          <a:xfrm>
            <a:off x="4351614" y="177547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A3A8E6F-57F6-160B-B97C-3541016EFD87}"/>
              </a:ext>
            </a:extLst>
          </p:cNvPr>
          <p:cNvCxnSpPr>
            <a:cxnSpLocks/>
          </p:cNvCxnSpPr>
          <p:nvPr/>
        </p:nvCxnSpPr>
        <p:spPr>
          <a:xfrm flipH="1" flipV="1">
            <a:off x="4113957" y="2502362"/>
            <a:ext cx="2743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58">
            <a:extLst>
              <a:ext uri="{FF2B5EF4-FFF2-40B4-BE49-F238E27FC236}">
                <a16:creationId xmlns:a16="http://schemas.microsoft.com/office/drawing/2014/main" id="{22715A0E-A0A0-55F0-0066-9C35FFF7EE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51285" y="2168638"/>
            <a:ext cx="762000" cy="7620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DC1BD29-22F2-2FAD-1682-41B1C6569552}"/>
              </a:ext>
            </a:extLst>
          </p:cNvPr>
          <p:cNvSpPr txBox="1"/>
          <p:nvPr/>
        </p:nvSpPr>
        <p:spPr>
          <a:xfrm>
            <a:off x="7239609" y="1856383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A8F82BF-8A25-4A11-6C44-D248C41D3F24}"/>
              </a:ext>
            </a:extLst>
          </p:cNvPr>
          <p:cNvCxnSpPr>
            <a:cxnSpLocks/>
          </p:cNvCxnSpPr>
          <p:nvPr/>
        </p:nvCxnSpPr>
        <p:spPr>
          <a:xfrm flipH="1" flipV="1">
            <a:off x="7783781" y="2569926"/>
            <a:ext cx="2743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6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Multi-Site</a:t>
            </a:r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01B71961-9168-31D2-760A-285143CC517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49932" y="-816521"/>
            <a:ext cx="709" cy="6903720"/>
          </a:xfrm>
          <a:prstGeom prst="bentConnector3">
            <a:avLst>
              <a:gd name="adj1" fmla="val 38500987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2FA71F8-1FC5-B879-5B57-AA0B05DB73B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28419" y="-826337"/>
            <a:ext cx="709" cy="6903720"/>
          </a:xfrm>
          <a:prstGeom prst="bentConnector3">
            <a:avLst>
              <a:gd name="adj1" fmla="val 24009732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7C503D5-C08F-6245-79D8-B95B17B8C6C2}"/>
              </a:ext>
            </a:extLst>
          </p:cNvPr>
          <p:cNvGrpSpPr>
            <a:grpSpLocks noChangeAspect="1"/>
          </p:cNvGrpSpPr>
          <p:nvPr/>
        </p:nvGrpSpPr>
        <p:grpSpPr>
          <a:xfrm>
            <a:off x="481390" y="1443468"/>
            <a:ext cx="2926080" cy="2195739"/>
            <a:chOff x="749175" y="1649191"/>
            <a:chExt cx="5157627" cy="387030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7E5D744-3767-35D7-E56F-18D934EFDC6C}"/>
                </a:ext>
              </a:extLst>
            </p:cNvPr>
            <p:cNvGrpSpPr/>
            <p:nvPr/>
          </p:nvGrpSpPr>
          <p:grpSpPr>
            <a:xfrm>
              <a:off x="1228901" y="2143193"/>
              <a:ext cx="4169754" cy="3050391"/>
              <a:chOff x="830921" y="2009631"/>
              <a:chExt cx="4169754" cy="305039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E3D72A5-933C-7922-6471-DE5EA0215CE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8200" y="2009631"/>
                <a:ext cx="4162475" cy="1984929"/>
                <a:chOff x="2909150" y="3443392"/>
                <a:chExt cx="2554160" cy="1217984"/>
              </a:xfrm>
            </p:grpSpPr>
            <p:cxnSp>
              <p:nvCxnSpPr>
                <p:cNvPr id="24" name="Straight Connector 1065">
                  <a:extLst>
                    <a:ext uri="{FF2B5EF4-FFF2-40B4-BE49-F238E27FC236}">
                      <a16:creationId xmlns:a16="http://schemas.microsoft.com/office/drawing/2014/main" id="{23ECCE75-86BA-36C7-0104-C19E70BB3C4D}"/>
                    </a:ext>
                  </a:extLst>
                </p:cNvPr>
                <p:cNvCxnSpPr>
                  <a:cxnSpLocks noChangeShapeType="1"/>
                  <a:stCxn id="38" idx="2"/>
                  <a:endCxn id="34" idx="0"/>
                </p:cNvCxnSpPr>
                <p:nvPr/>
              </p:nvCxnSpPr>
              <p:spPr bwMode="auto">
                <a:xfrm flipH="1">
                  <a:off x="3196178" y="3972219"/>
                  <a:ext cx="673009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Straight Connector 1065">
                  <a:extLst>
                    <a:ext uri="{FF2B5EF4-FFF2-40B4-BE49-F238E27FC236}">
                      <a16:creationId xmlns:a16="http://schemas.microsoft.com/office/drawing/2014/main" id="{3C88DF9F-0A1F-07AF-BBA3-A28C122B9CDB}"/>
                    </a:ext>
                  </a:extLst>
                </p:cNvPr>
                <p:cNvCxnSpPr>
                  <a:cxnSpLocks noChangeShapeType="1"/>
                  <a:stCxn id="39" idx="2"/>
                  <a:endCxn id="34" idx="0"/>
                </p:cNvCxnSpPr>
                <p:nvPr/>
              </p:nvCxnSpPr>
              <p:spPr bwMode="auto">
                <a:xfrm flipH="1">
                  <a:off x="3196178" y="3972219"/>
                  <a:ext cx="1295512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" name="Straight Connector 1065">
                  <a:extLst>
                    <a:ext uri="{FF2B5EF4-FFF2-40B4-BE49-F238E27FC236}">
                      <a16:creationId xmlns:a16="http://schemas.microsoft.com/office/drawing/2014/main" id="{35ACA4C9-05EF-9E7A-E5A4-B33BF3FDAA36}"/>
                    </a:ext>
                  </a:extLst>
                </p:cNvPr>
                <p:cNvCxnSpPr>
                  <a:cxnSpLocks noChangeShapeType="1"/>
                  <a:stCxn id="39" idx="2"/>
                  <a:endCxn id="35" idx="0"/>
                </p:cNvCxnSpPr>
                <p:nvPr/>
              </p:nvCxnSpPr>
              <p:spPr bwMode="auto">
                <a:xfrm flipH="1">
                  <a:off x="3856213" y="3972219"/>
                  <a:ext cx="635477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" name="Straight Connector 1065">
                  <a:extLst>
                    <a:ext uri="{FF2B5EF4-FFF2-40B4-BE49-F238E27FC236}">
                      <a16:creationId xmlns:a16="http://schemas.microsoft.com/office/drawing/2014/main" id="{6F52B955-5931-D9AB-C174-1A14EE1A2C50}"/>
                    </a:ext>
                  </a:extLst>
                </p:cNvPr>
                <p:cNvCxnSpPr>
                  <a:cxnSpLocks noChangeShapeType="1"/>
                  <a:stCxn id="38" idx="2"/>
                  <a:endCxn id="36" idx="0"/>
                </p:cNvCxnSpPr>
                <p:nvPr/>
              </p:nvCxnSpPr>
              <p:spPr bwMode="auto">
                <a:xfrm>
                  <a:off x="3869187" y="3972219"/>
                  <a:ext cx="647061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Straight Connector 1065">
                  <a:extLst>
                    <a:ext uri="{FF2B5EF4-FFF2-40B4-BE49-F238E27FC236}">
                      <a16:creationId xmlns:a16="http://schemas.microsoft.com/office/drawing/2014/main" id="{6860CA39-0EE4-B0E6-EA08-E3A04C37C146}"/>
                    </a:ext>
                  </a:extLst>
                </p:cNvPr>
                <p:cNvCxnSpPr>
                  <a:cxnSpLocks noChangeShapeType="1"/>
                  <a:stCxn id="39" idx="2"/>
                  <a:endCxn id="37" idx="0"/>
                </p:cNvCxnSpPr>
                <p:nvPr/>
              </p:nvCxnSpPr>
              <p:spPr bwMode="auto">
                <a:xfrm>
                  <a:off x="4491690" y="3972219"/>
                  <a:ext cx="684592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Straight Connector 1065">
                  <a:extLst>
                    <a:ext uri="{FF2B5EF4-FFF2-40B4-BE49-F238E27FC236}">
                      <a16:creationId xmlns:a16="http://schemas.microsoft.com/office/drawing/2014/main" id="{729B45E0-69D9-2019-7DFA-D0DAFAB11356}"/>
                    </a:ext>
                  </a:extLst>
                </p:cNvPr>
                <p:cNvCxnSpPr>
                  <a:cxnSpLocks noChangeShapeType="1"/>
                  <a:stCxn id="39" idx="2"/>
                  <a:endCxn id="36" idx="0"/>
                </p:cNvCxnSpPr>
                <p:nvPr/>
              </p:nvCxnSpPr>
              <p:spPr bwMode="auto">
                <a:xfrm>
                  <a:off x="4491690" y="3972219"/>
                  <a:ext cx="24558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Straight Connector 1065">
                  <a:extLst>
                    <a:ext uri="{FF2B5EF4-FFF2-40B4-BE49-F238E27FC236}">
                      <a16:creationId xmlns:a16="http://schemas.microsoft.com/office/drawing/2014/main" id="{D97470F6-1A53-B326-CF7A-69A843A677E9}"/>
                    </a:ext>
                  </a:extLst>
                </p:cNvPr>
                <p:cNvCxnSpPr>
                  <a:cxnSpLocks noChangeShapeType="1"/>
                  <a:stCxn id="38" idx="2"/>
                  <a:endCxn id="35" idx="0"/>
                </p:cNvCxnSpPr>
                <p:nvPr/>
              </p:nvCxnSpPr>
              <p:spPr bwMode="auto">
                <a:xfrm flipH="1">
                  <a:off x="3856213" y="3972219"/>
                  <a:ext cx="12974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" name="Straight Connector 1065">
                  <a:extLst>
                    <a:ext uri="{FF2B5EF4-FFF2-40B4-BE49-F238E27FC236}">
                      <a16:creationId xmlns:a16="http://schemas.microsoft.com/office/drawing/2014/main" id="{3085A5CB-6145-2D6D-B4C8-A1FE3C124FA3}"/>
                    </a:ext>
                  </a:extLst>
                </p:cNvPr>
                <p:cNvCxnSpPr>
                  <a:cxnSpLocks noChangeShapeType="1"/>
                  <a:stCxn id="38" idx="2"/>
                  <a:endCxn id="37" idx="0"/>
                </p:cNvCxnSpPr>
                <p:nvPr/>
              </p:nvCxnSpPr>
              <p:spPr bwMode="auto">
                <a:xfrm>
                  <a:off x="3869187" y="3972219"/>
                  <a:ext cx="1307095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519009E4-08C7-6C92-48C5-B21C1B508649}"/>
                    </a:ext>
                  </a:extLst>
                </p:cNvPr>
                <p:cNvGrpSpPr/>
                <p:nvPr/>
              </p:nvGrpSpPr>
              <p:grpSpPr>
                <a:xfrm>
                  <a:off x="3689479" y="3443392"/>
                  <a:ext cx="981918" cy="528827"/>
                  <a:chOff x="3689479" y="3443392"/>
                  <a:chExt cx="981918" cy="528827"/>
                </a:xfrm>
              </p:grpSpPr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200077B4-EE40-5CD4-BFE9-E5A1D3198B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89479" y="3443392"/>
                    <a:ext cx="359415" cy="528827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03C42EAC-824B-2765-AFF8-E412421FA9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1983" y="3443392"/>
                    <a:ext cx="359414" cy="52882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2168D28-36FF-D9C6-6796-42BE6C9EF0C8}"/>
                    </a:ext>
                  </a:extLst>
                </p:cNvPr>
                <p:cNvGrpSpPr/>
                <p:nvPr/>
              </p:nvGrpSpPr>
              <p:grpSpPr>
                <a:xfrm>
                  <a:off x="2909150" y="4397988"/>
                  <a:ext cx="2554160" cy="263388"/>
                  <a:chOff x="2909150" y="4397988"/>
                  <a:chExt cx="2554160" cy="263388"/>
                </a:xfrm>
              </p:grpSpPr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126F804B-DB5D-5E4E-DD8A-173B9A4705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09150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2F9B5426-1637-E77C-1129-0466AC9D7F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69185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11736767-ADF8-16A2-C41C-B3C5B557DA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29220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439AB8D9-CFF6-16B7-4330-37B9BDD810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89254" y="4397988"/>
                    <a:ext cx="574056" cy="263388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0" name="Graphic 150">
                <a:extLst>
                  <a:ext uri="{FF2B5EF4-FFF2-40B4-BE49-F238E27FC236}">
                    <a16:creationId xmlns:a16="http://schemas.microsoft.com/office/drawing/2014/main" id="{D0F31A41-E6EF-6DC8-EDDE-2A4D9D50B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0921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41" name="Graphic 150">
                <a:extLst>
                  <a:ext uri="{FF2B5EF4-FFF2-40B4-BE49-F238E27FC236}">
                    <a16:creationId xmlns:a16="http://schemas.microsoft.com/office/drawing/2014/main" id="{EF561415-8B90-5F7F-0B63-A6F7622B7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13339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42" name="Graphic 150">
                <a:extLst>
                  <a:ext uri="{FF2B5EF4-FFF2-40B4-BE49-F238E27FC236}">
                    <a16:creationId xmlns:a16="http://schemas.microsoft.com/office/drawing/2014/main" id="{3EBCF886-2401-ACC9-3C86-5A99C6B47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28499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43" name="Graphic 32">
                <a:extLst>
                  <a:ext uri="{FF2B5EF4-FFF2-40B4-BE49-F238E27FC236}">
                    <a16:creationId xmlns:a16="http://schemas.microsoft.com/office/drawing/2014/main" id="{488273A5-AD0B-ECC3-EEE5-B67807387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099306" y="4163494"/>
                <a:ext cx="896528" cy="896528"/>
              </a:xfrm>
              <a:prstGeom prst="rect">
                <a:avLst/>
              </a:prstGeom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4C2D10F-8148-7F61-63C9-CD6508204CC4}"/>
                  </a:ext>
                </a:extLst>
              </p:cNvPr>
              <p:cNvCxnSpPr>
                <a:stCxn id="34" idx="2"/>
              </p:cNvCxnSpPr>
              <p:nvPr/>
            </p:nvCxnSpPr>
            <p:spPr>
              <a:xfrm>
                <a:off x="1305965" y="3994560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143C6ED-7A2E-A3FC-6F6F-C5BFC7085EEB}"/>
                  </a:ext>
                </a:extLst>
              </p:cNvPr>
              <p:cNvCxnSpPr/>
              <p:nvPr/>
            </p:nvCxnSpPr>
            <p:spPr>
              <a:xfrm>
                <a:off x="2381614" y="3994560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5537206-D391-7F51-B456-D4F6E0172CA9}"/>
                  </a:ext>
                </a:extLst>
              </p:cNvPr>
              <p:cNvCxnSpPr/>
              <p:nvPr/>
            </p:nvCxnSpPr>
            <p:spPr>
              <a:xfrm>
                <a:off x="3457262" y="3990888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6753A85-4019-5117-6CA3-0F3372358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3085" y="4016526"/>
                <a:ext cx="0" cy="27432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9A652D0-4574-0A27-E3F2-807FDDA81434}"/>
                </a:ext>
              </a:extLst>
            </p:cNvPr>
            <p:cNvSpPr/>
            <p:nvPr/>
          </p:nvSpPr>
          <p:spPr>
            <a:xfrm>
              <a:off x="749175" y="1649191"/>
              <a:ext cx="5157627" cy="381171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8B7A5A2-9F39-FB72-ECC8-0487026384AE}"/>
                </a:ext>
              </a:extLst>
            </p:cNvPr>
            <p:cNvSpPr txBox="1"/>
            <p:nvPr/>
          </p:nvSpPr>
          <p:spPr>
            <a:xfrm>
              <a:off x="1664468" y="1679808"/>
              <a:ext cx="3183149" cy="48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Studio 1 – Amsterdam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BBC0CB5-A109-7691-BB36-CCDB70F05B0A}"/>
                </a:ext>
              </a:extLst>
            </p:cNvPr>
            <p:cNvSpPr txBox="1"/>
            <p:nvPr/>
          </p:nvSpPr>
          <p:spPr>
            <a:xfrm>
              <a:off x="914401" y="5031243"/>
              <a:ext cx="4756928" cy="48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Cisco Non-Blocking Multicast  Fabric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A0F096-0748-F176-D8A5-82CC4056284D}"/>
              </a:ext>
            </a:extLst>
          </p:cNvPr>
          <p:cNvGrpSpPr>
            <a:grpSpLocks noChangeAspect="1"/>
          </p:cNvGrpSpPr>
          <p:nvPr/>
        </p:nvGrpSpPr>
        <p:grpSpPr>
          <a:xfrm>
            <a:off x="8870714" y="1437736"/>
            <a:ext cx="2926080" cy="2174053"/>
            <a:chOff x="6285197" y="1649191"/>
            <a:chExt cx="5157627" cy="383207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D15D5A4-1E2F-B71F-BF55-5C1A26FF0899}"/>
                </a:ext>
              </a:extLst>
            </p:cNvPr>
            <p:cNvSpPr/>
            <p:nvPr/>
          </p:nvSpPr>
          <p:spPr>
            <a:xfrm>
              <a:off x="6285197" y="1649191"/>
              <a:ext cx="5157627" cy="381171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5D56F45-68D1-5DF6-291B-9D5B8193C130}"/>
                </a:ext>
              </a:extLst>
            </p:cNvPr>
            <p:cNvSpPr txBox="1"/>
            <p:nvPr/>
          </p:nvSpPr>
          <p:spPr>
            <a:xfrm>
              <a:off x="7272434" y="1671679"/>
              <a:ext cx="3183149" cy="48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Studio 2 – Brussels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B40FABD-1C1D-1379-05DF-7A2AED35C474}"/>
                </a:ext>
              </a:extLst>
            </p:cNvPr>
            <p:cNvGrpSpPr/>
            <p:nvPr/>
          </p:nvGrpSpPr>
          <p:grpSpPr>
            <a:xfrm>
              <a:off x="6779132" y="2173687"/>
              <a:ext cx="4169754" cy="3050391"/>
              <a:chOff x="830921" y="2009631"/>
              <a:chExt cx="4169754" cy="305039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0AF985C-3A39-0F99-F667-D1DD22E3EF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8200" y="2009631"/>
                <a:ext cx="4162475" cy="1984929"/>
                <a:chOff x="2909150" y="3443392"/>
                <a:chExt cx="2554160" cy="1217984"/>
              </a:xfrm>
            </p:grpSpPr>
            <p:cxnSp>
              <p:nvCxnSpPr>
                <p:cNvPr id="14" name="Straight Connector 1065">
                  <a:extLst>
                    <a:ext uri="{FF2B5EF4-FFF2-40B4-BE49-F238E27FC236}">
                      <a16:creationId xmlns:a16="http://schemas.microsoft.com/office/drawing/2014/main" id="{D5F48A52-71F5-46D7-D47C-E6DF7F786F93}"/>
                    </a:ext>
                  </a:extLst>
                </p:cNvPr>
                <p:cNvCxnSpPr>
                  <a:cxnSpLocks noChangeShapeType="1"/>
                  <a:stCxn id="49" idx="2"/>
                  <a:endCxn id="45" idx="0"/>
                </p:cNvCxnSpPr>
                <p:nvPr/>
              </p:nvCxnSpPr>
              <p:spPr bwMode="auto">
                <a:xfrm flipH="1">
                  <a:off x="3196178" y="3972219"/>
                  <a:ext cx="673009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" name="Straight Connector 1065">
                  <a:extLst>
                    <a:ext uri="{FF2B5EF4-FFF2-40B4-BE49-F238E27FC236}">
                      <a16:creationId xmlns:a16="http://schemas.microsoft.com/office/drawing/2014/main" id="{5B9537C8-A512-3D00-3A71-8473C55C366F}"/>
                    </a:ext>
                  </a:extLst>
                </p:cNvPr>
                <p:cNvCxnSpPr>
                  <a:cxnSpLocks noChangeShapeType="1"/>
                  <a:stCxn id="50" idx="2"/>
                  <a:endCxn id="45" idx="0"/>
                </p:cNvCxnSpPr>
                <p:nvPr/>
              </p:nvCxnSpPr>
              <p:spPr bwMode="auto">
                <a:xfrm flipH="1">
                  <a:off x="3196178" y="3972219"/>
                  <a:ext cx="1295512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Straight Connector 1065">
                  <a:extLst>
                    <a:ext uri="{FF2B5EF4-FFF2-40B4-BE49-F238E27FC236}">
                      <a16:creationId xmlns:a16="http://schemas.microsoft.com/office/drawing/2014/main" id="{054C8345-519D-1F6D-CE55-DBEACB4973A6}"/>
                    </a:ext>
                  </a:extLst>
                </p:cNvPr>
                <p:cNvCxnSpPr>
                  <a:cxnSpLocks noChangeShapeType="1"/>
                  <a:stCxn id="50" idx="2"/>
                  <a:endCxn id="46" idx="0"/>
                </p:cNvCxnSpPr>
                <p:nvPr/>
              </p:nvCxnSpPr>
              <p:spPr bwMode="auto">
                <a:xfrm flipH="1">
                  <a:off x="3856213" y="3972219"/>
                  <a:ext cx="635477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" name="Straight Connector 1065">
                  <a:extLst>
                    <a:ext uri="{FF2B5EF4-FFF2-40B4-BE49-F238E27FC236}">
                      <a16:creationId xmlns:a16="http://schemas.microsoft.com/office/drawing/2014/main" id="{940029D5-4595-71A8-1085-FD76DF3CE369}"/>
                    </a:ext>
                  </a:extLst>
                </p:cNvPr>
                <p:cNvCxnSpPr>
                  <a:cxnSpLocks noChangeShapeType="1"/>
                  <a:stCxn id="49" idx="2"/>
                  <a:endCxn id="47" idx="0"/>
                </p:cNvCxnSpPr>
                <p:nvPr/>
              </p:nvCxnSpPr>
              <p:spPr bwMode="auto">
                <a:xfrm>
                  <a:off x="3869187" y="3972219"/>
                  <a:ext cx="647061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Straight Connector 1065">
                  <a:extLst>
                    <a:ext uri="{FF2B5EF4-FFF2-40B4-BE49-F238E27FC236}">
                      <a16:creationId xmlns:a16="http://schemas.microsoft.com/office/drawing/2014/main" id="{AF53686C-BCF0-E5BE-80E5-6CC5A5689923}"/>
                    </a:ext>
                  </a:extLst>
                </p:cNvPr>
                <p:cNvCxnSpPr>
                  <a:cxnSpLocks noChangeShapeType="1"/>
                  <a:stCxn id="50" idx="2"/>
                  <a:endCxn id="48" idx="0"/>
                </p:cNvCxnSpPr>
                <p:nvPr/>
              </p:nvCxnSpPr>
              <p:spPr bwMode="auto">
                <a:xfrm>
                  <a:off x="4491690" y="3972219"/>
                  <a:ext cx="684592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" name="Straight Connector 1065">
                  <a:extLst>
                    <a:ext uri="{FF2B5EF4-FFF2-40B4-BE49-F238E27FC236}">
                      <a16:creationId xmlns:a16="http://schemas.microsoft.com/office/drawing/2014/main" id="{376E7E96-31E3-123C-E4B3-562741247DCB}"/>
                    </a:ext>
                  </a:extLst>
                </p:cNvPr>
                <p:cNvCxnSpPr>
                  <a:cxnSpLocks noChangeShapeType="1"/>
                  <a:stCxn id="50" idx="2"/>
                  <a:endCxn id="47" idx="0"/>
                </p:cNvCxnSpPr>
                <p:nvPr/>
              </p:nvCxnSpPr>
              <p:spPr bwMode="auto">
                <a:xfrm>
                  <a:off x="4491690" y="3972219"/>
                  <a:ext cx="24558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Straight Connector 1065">
                  <a:extLst>
                    <a:ext uri="{FF2B5EF4-FFF2-40B4-BE49-F238E27FC236}">
                      <a16:creationId xmlns:a16="http://schemas.microsoft.com/office/drawing/2014/main" id="{79150598-086D-5C7E-1B09-110A627BBB43}"/>
                    </a:ext>
                  </a:extLst>
                </p:cNvPr>
                <p:cNvCxnSpPr>
                  <a:cxnSpLocks noChangeShapeType="1"/>
                  <a:stCxn id="49" idx="2"/>
                  <a:endCxn id="46" idx="0"/>
                </p:cNvCxnSpPr>
                <p:nvPr/>
              </p:nvCxnSpPr>
              <p:spPr bwMode="auto">
                <a:xfrm flipH="1">
                  <a:off x="3856213" y="3972219"/>
                  <a:ext cx="12974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Straight Connector 1065">
                  <a:extLst>
                    <a:ext uri="{FF2B5EF4-FFF2-40B4-BE49-F238E27FC236}">
                      <a16:creationId xmlns:a16="http://schemas.microsoft.com/office/drawing/2014/main" id="{BEE1E115-08C8-E2D4-3CB7-6894C2680DF8}"/>
                    </a:ext>
                  </a:extLst>
                </p:cNvPr>
                <p:cNvCxnSpPr>
                  <a:cxnSpLocks noChangeShapeType="1"/>
                  <a:stCxn id="49" idx="2"/>
                  <a:endCxn id="48" idx="0"/>
                </p:cNvCxnSpPr>
                <p:nvPr/>
              </p:nvCxnSpPr>
              <p:spPr bwMode="auto">
                <a:xfrm>
                  <a:off x="3869187" y="3972219"/>
                  <a:ext cx="1307095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DE4E8828-5CAC-D5EC-DF80-6FC358F63F72}"/>
                    </a:ext>
                  </a:extLst>
                </p:cNvPr>
                <p:cNvGrpSpPr/>
                <p:nvPr/>
              </p:nvGrpSpPr>
              <p:grpSpPr>
                <a:xfrm>
                  <a:off x="3689479" y="3443392"/>
                  <a:ext cx="981918" cy="528827"/>
                  <a:chOff x="3689479" y="3443392"/>
                  <a:chExt cx="981918" cy="528827"/>
                </a:xfrm>
              </p:grpSpPr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593864C5-59F2-E7B2-478E-CE3B906E83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89479" y="3443392"/>
                    <a:ext cx="359415" cy="528827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8C29C6BF-2905-D545-FA6F-C37A4F8DB0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1983" y="3443392"/>
                    <a:ext cx="359414" cy="52882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23D5C679-B614-AFDB-A7A1-2252FE81DC61}"/>
                    </a:ext>
                  </a:extLst>
                </p:cNvPr>
                <p:cNvGrpSpPr/>
                <p:nvPr/>
              </p:nvGrpSpPr>
              <p:grpSpPr>
                <a:xfrm>
                  <a:off x="2909150" y="4397988"/>
                  <a:ext cx="2554160" cy="263388"/>
                  <a:chOff x="2909150" y="4397988"/>
                  <a:chExt cx="2554160" cy="263388"/>
                </a:xfrm>
              </p:grpSpPr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B9635967-2F9D-8EF9-8E46-2539029908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09150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B6A25F96-C863-2EC1-358D-63D93E4916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69185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C08E6DB3-999B-FAF6-ADB5-3DFC8E8CB6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29220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C3A77D16-DF51-ABFE-AEB3-3CBF7D969F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89254" y="4397988"/>
                    <a:ext cx="574056" cy="263388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" name="Graphic 150">
                <a:extLst>
                  <a:ext uri="{FF2B5EF4-FFF2-40B4-BE49-F238E27FC236}">
                    <a16:creationId xmlns:a16="http://schemas.microsoft.com/office/drawing/2014/main" id="{EA5F7979-18FE-9EE8-FD8D-66D063EFC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0921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6" name="Graphic 150">
                <a:extLst>
                  <a:ext uri="{FF2B5EF4-FFF2-40B4-BE49-F238E27FC236}">
                    <a16:creationId xmlns:a16="http://schemas.microsoft.com/office/drawing/2014/main" id="{363F371D-A7F2-8EA4-7B17-D1D99EC55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13339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7" name="Graphic 150">
                <a:extLst>
                  <a:ext uri="{FF2B5EF4-FFF2-40B4-BE49-F238E27FC236}">
                    <a16:creationId xmlns:a16="http://schemas.microsoft.com/office/drawing/2014/main" id="{2BEA10EA-5305-2A03-83C6-91EBDD163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28499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8" name="Graphic 32">
                <a:extLst>
                  <a:ext uri="{FF2B5EF4-FFF2-40B4-BE49-F238E27FC236}">
                    <a16:creationId xmlns:a16="http://schemas.microsoft.com/office/drawing/2014/main" id="{162B011C-7B1B-B260-4CE9-27D6377F8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099306" y="4163494"/>
                <a:ext cx="896528" cy="896528"/>
              </a:xfrm>
              <a:prstGeom prst="rect">
                <a:avLst/>
              </a:prstGeom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6821435-582E-8EBC-61C1-712B7A881FCA}"/>
                  </a:ext>
                </a:extLst>
              </p:cNvPr>
              <p:cNvCxnSpPr>
                <a:stCxn id="45" idx="2"/>
              </p:cNvCxnSpPr>
              <p:nvPr/>
            </p:nvCxnSpPr>
            <p:spPr>
              <a:xfrm>
                <a:off x="1305965" y="3994560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362192A-F888-4D28-D00A-8CE8A883E308}"/>
                  </a:ext>
                </a:extLst>
              </p:cNvPr>
              <p:cNvCxnSpPr/>
              <p:nvPr/>
            </p:nvCxnSpPr>
            <p:spPr>
              <a:xfrm>
                <a:off x="2381614" y="3994560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5C63B0-AD69-5386-4F3F-2259523B9D72}"/>
                  </a:ext>
                </a:extLst>
              </p:cNvPr>
              <p:cNvCxnSpPr/>
              <p:nvPr/>
            </p:nvCxnSpPr>
            <p:spPr>
              <a:xfrm>
                <a:off x="3457262" y="3990888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5A3F77D-5F05-E535-7B47-6923C3E6C6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3085" y="4016526"/>
                <a:ext cx="0" cy="27432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400FF2C-22C3-F38A-1C16-F34ED6A19E85}"/>
                </a:ext>
              </a:extLst>
            </p:cNvPr>
            <p:cNvSpPr txBox="1"/>
            <p:nvPr/>
          </p:nvSpPr>
          <p:spPr>
            <a:xfrm>
              <a:off x="6379615" y="4993018"/>
              <a:ext cx="4756928" cy="48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Cisco Non-Blocking Multicast  Fabric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42312CA-204F-104B-CD69-9FC65B7C263E}"/>
              </a:ext>
            </a:extLst>
          </p:cNvPr>
          <p:cNvGrpSpPr>
            <a:grpSpLocks noChangeAspect="1"/>
          </p:cNvGrpSpPr>
          <p:nvPr/>
        </p:nvGrpSpPr>
        <p:grpSpPr>
          <a:xfrm>
            <a:off x="8870713" y="4222307"/>
            <a:ext cx="2926080" cy="2174053"/>
            <a:chOff x="6285197" y="1649191"/>
            <a:chExt cx="5157627" cy="383207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B4913D5-EF65-F933-23D0-AD1F0664CCA7}"/>
                </a:ext>
              </a:extLst>
            </p:cNvPr>
            <p:cNvSpPr/>
            <p:nvPr/>
          </p:nvSpPr>
          <p:spPr>
            <a:xfrm>
              <a:off x="6285197" y="1649191"/>
              <a:ext cx="5157627" cy="381171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A63F243-76D9-83BD-621E-4D6C8AF1E65E}"/>
                </a:ext>
              </a:extLst>
            </p:cNvPr>
            <p:cNvSpPr txBox="1"/>
            <p:nvPr/>
          </p:nvSpPr>
          <p:spPr>
            <a:xfrm>
              <a:off x="7272434" y="1671679"/>
              <a:ext cx="3183149" cy="48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Studio 4 – Paris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6036271-0061-916F-0F50-B4992F7201EB}"/>
                </a:ext>
              </a:extLst>
            </p:cNvPr>
            <p:cNvGrpSpPr/>
            <p:nvPr/>
          </p:nvGrpSpPr>
          <p:grpSpPr>
            <a:xfrm>
              <a:off x="6779132" y="2173687"/>
              <a:ext cx="4169754" cy="3050391"/>
              <a:chOff x="830921" y="2009631"/>
              <a:chExt cx="4169754" cy="3050391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551F528-8BBA-257B-C8C4-EEB5A3784B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8200" y="2009631"/>
                <a:ext cx="4162475" cy="1984929"/>
                <a:chOff x="2909150" y="3443392"/>
                <a:chExt cx="2554160" cy="1217984"/>
              </a:xfrm>
            </p:grpSpPr>
            <p:cxnSp>
              <p:nvCxnSpPr>
                <p:cNvPr id="117" name="Straight Connector 1065">
                  <a:extLst>
                    <a:ext uri="{FF2B5EF4-FFF2-40B4-BE49-F238E27FC236}">
                      <a16:creationId xmlns:a16="http://schemas.microsoft.com/office/drawing/2014/main" id="{DF8775D1-6297-52D5-5564-57591643ED00}"/>
                    </a:ext>
                  </a:extLst>
                </p:cNvPr>
                <p:cNvCxnSpPr>
                  <a:cxnSpLocks noChangeShapeType="1"/>
                  <a:stCxn id="131" idx="2"/>
                  <a:endCxn id="127" idx="0"/>
                </p:cNvCxnSpPr>
                <p:nvPr/>
              </p:nvCxnSpPr>
              <p:spPr bwMode="auto">
                <a:xfrm flipH="1">
                  <a:off x="3196178" y="3972219"/>
                  <a:ext cx="673009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8" name="Straight Connector 1065">
                  <a:extLst>
                    <a:ext uri="{FF2B5EF4-FFF2-40B4-BE49-F238E27FC236}">
                      <a16:creationId xmlns:a16="http://schemas.microsoft.com/office/drawing/2014/main" id="{87D8F765-D7A5-8257-3DF1-7A7CC9E8264F}"/>
                    </a:ext>
                  </a:extLst>
                </p:cNvPr>
                <p:cNvCxnSpPr>
                  <a:cxnSpLocks noChangeShapeType="1"/>
                  <a:stCxn id="132" idx="2"/>
                  <a:endCxn id="127" idx="0"/>
                </p:cNvCxnSpPr>
                <p:nvPr/>
              </p:nvCxnSpPr>
              <p:spPr bwMode="auto">
                <a:xfrm flipH="1">
                  <a:off x="3196178" y="3972219"/>
                  <a:ext cx="1295512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9" name="Straight Connector 1065">
                  <a:extLst>
                    <a:ext uri="{FF2B5EF4-FFF2-40B4-BE49-F238E27FC236}">
                      <a16:creationId xmlns:a16="http://schemas.microsoft.com/office/drawing/2014/main" id="{B46F3181-1A37-8382-3D9C-4EC01BF57C9A}"/>
                    </a:ext>
                  </a:extLst>
                </p:cNvPr>
                <p:cNvCxnSpPr>
                  <a:cxnSpLocks noChangeShapeType="1"/>
                  <a:stCxn id="132" idx="2"/>
                  <a:endCxn id="128" idx="0"/>
                </p:cNvCxnSpPr>
                <p:nvPr/>
              </p:nvCxnSpPr>
              <p:spPr bwMode="auto">
                <a:xfrm flipH="1">
                  <a:off x="3856213" y="3972219"/>
                  <a:ext cx="635477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0" name="Straight Connector 1065">
                  <a:extLst>
                    <a:ext uri="{FF2B5EF4-FFF2-40B4-BE49-F238E27FC236}">
                      <a16:creationId xmlns:a16="http://schemas.microsoft.com/office/drawing/2014/main" id="{65ACE9EE-24C0-DA04-CB2F-65D29C8AD72A}"/>
                    </a:ext>
                  </a:extLst>
                </p:cNvPr>
                <p:cNvCxnSpPr>
                  <a:cxnSpLocks noChangeShapeType="1"/>
                  <a:stCxn id="131" idx="2"/>
                  <a:endCxn id="129" idx="0"/>
                </p:cNvCxnSpPr>
                <p:nvPr/>
              </p:nvCxnSpPr>
              <p:spPr bwMode="auto">
                <a:xfrm>
                  <a:off x="3869187" y="3972219"/>
                  <a:ext cx="647061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1" name="Straight Connector 1065">
                  <a:extLst>
                    <a:ext uri="{FF2B5EF4-FFF2-40B4-BE49-F238E27FC236}">
                      <a16:creationId xmlns:a16="http://schemas.microsoft.com/office/drawing/2014/main" id="{AF3B4035-3FDE-0816-2BCE-BFEB13AAA7A9}"/>
                    </a:ext>
                  </a:extLst>
                </p:cNvPr>
                <p:cNvCxnSpPr>
                  <a:cxnSpLocks noChangeShapeType="1"/>
                  <a:stCxn id="132" idx="2"/>
                  <a:endCxn id="130" idx="0"/>
                </p:cNvCxnSpPr>
                <p:nvPr/>
              </p:nvCxnSpPr>
              <p:spPr bwMode="auto">
                <a:xfrm>
                  <a:off x="4491690" y="3972219"/>
                  <a:ext cx="684592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2" name="Straight Connector 1065">
                  <a:extLst>
                    <a:ext uri="{FF2B5EF4-FFF2-40B4-BE49-F238E27FC236}">
                      <a16:creationId xmlns:a16="http://schemas.microsoft.com/office/drawing/2014/main" id="{25F2A82F-435A-5E34-C6C7-F1C39B57EFB7}"/>
                    </a:ext>
                  </a:extLst>
                </p:cNvPr>
                <p:cNvCxnSpPr>
                  <a:cxnSpLocks noChangeShapeType="1"/>
                  <a:stCxn id="132" idx="2"/>
                  <a:endCxn id="129" idx="0"/>
                </p:cNvCxnSpPr>
                <p:nvPr/>
              </p:nvCxnSpPr>
              <p:spPr bwMode="auto">
                <a:xfrm>
                  <a:off x="4491690" y="3972219"/>
                  <a:ext cx="24558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" name="Straight Connector 1065">
                  <a:extLst>
                    <a:ext uri="{FF2B5EF4-FFF2-40B4-BE49-F238E27FC236}">
                      <a16:creationId xmlns:a16="http://schemas.microsoft.com/office/drawing/2014/main" id="{CFDBB2AB-2D02-E957-C2FE-A9031155C9F4}"/>
                    </a:ext>
                  </a:extLst>
                </p:cNvPr>
                <p:cNvCxnSpPr>
                  <a:cxnSpLocks noChangeShapeType="1"/>
                  <a:stCxn id="131" idx="2"/>
                  <a:endCxn id="128" idx="0"/>
                </p:cNvCxnSpPr>
                <p:nvPr/>
              </p:nvCxnSpPr>
              <p:spPr bwMode="auto">
                <a:xfrm flipH="1">
                  <a:off x="3856213" y="3972219"/>
                  <a:ext cx="12974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4" name="Straight Connector 1065">
                  <a:extLst>
                    <a:ext uri="{FF2B5EF4-FFF2-40B4-BE49-F238E27FC236}">
                      <a16:creationId xmlns:a16="http://schemas.microsoft.com/office/drawing/2014/main" id="{5515C5EA-1D2C-A18D-00EA-A28F55FDE3CF}"/>
                    </a:ext>
                  </a:extLst>
                </p:cNvPr>
                <p:cNvCxnSpPr>
                  <a:cxnSpLocks noChangeShapeType="1"/>
                  <a:stCxn id="131" idx="2"/>
                  <a:endCxn id="130" idx="0"/>
                </p:cNvCxnSpPr>
                <p:nvPr/>
              </p:nvCxnSpPr>
              <p:spPr bwMode="auto">
                <a:xfrm>
                  <a:off x="3869187" y="3972219"/>
                  <a:ext cx="1307095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9B1046E1-1BFC-3F0E-70BF-27343BA8480F}"/>
                    </a:ext>
                  </a:extLst>
                </p:cNvPr>
                <p:cNvGrpSpPr/>
                <p:nvPr/>
              </p:nvGrpSpPr>
              <p:grpSpPr>
                <a:xfrm>
                  <a:off x="3689479" y="3443392"/>
                  <a:ext cx="981918" cy="528827"/>
                  <a:chOff x="3689479" y="3443392"/>
                  <a:chExt cx="981918" cy="528827"/>
                </a:xfrm>
              </p:grpSpPr>
              <p:pic>
                <p:nvPicPr>
                  <p:cNvPr id="131" name="Picture 130">
                    <a:extLst>
                      <a:ext uri="{FF2B5EF4-FFF2-40B4-BE49-F238E27FC236}">
                        <a16:creationId xmlns:a16="http://schemas.microsoft.com/office/drawing/2014/main" id="{13C1377A-2885-CE5F-F437-6C0BF7AD56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89479" y="3443392"/>
                    <a:ext cx="359415" cy="528827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131">
                    <a:extLst>
                      <a:ext uri="{FF2B5EF4-FFF2-40B4-BE49-F238E27FC236}">
                        <a16:creationId xmlns:a16="http://schemas.microsoft.com/office/drawing/2014/main" id="{05AF7E15-74F1-116D-D050-2B47D0A2B0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1983" y="3443392"/>
                    <a:ext cx="359414" cy="52882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5A085DF2-C6ED-5778-5299-0FA6B3574229}"/>
                    </a:ext>
                  </a:extLst>
                </p:cNvPr>
                <p:cNvGrpSpPr/>
                <p:nvPr/>
              </p:nvGrpSpPr>
              <p:grpSpPr>
                <a:xfrm>
                  <a:off x="2909150" y="4397988"/>
                  <a:ext cx="2554160" cy="263388"/>
                  <a:chOff x="2909150" y="4397988"/>
                  <a:chExt cx="2554160" cy="263388"/>
                </a:xfrm>
              </p:grpSpPr>
              <p:pic>
                <p:nvPicPr>
                  <p:cNvPr id="127" name="Picture 126">
                    <a:extLst>
                      <a:ext uri="{FF2B5EF4-FFF2-40B4-BE49-F238E27FC236}">
                        <a16:creationId xmlns:a16="http://schemas.microsoft.com/office/drawing/2014/main" id="{6559065D-7581-C02C-76B7-CB28E49174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09150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>
                    <a:extLst>
                      <a:ext uri="{FF2B5EF4-FFF2-40B4-BE49-F238E27FC236}">
                        <a16:creationId xmlns:a16="http://schemas.microsoft.com/office/drawing/2014/main" id="{9AB06ADC-2398-B954-C796-33531C2CC1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69185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129" name="Picture 128">
                    <a:extLst>
                      <a:ext uri="{FF2B5EF4-FFF2-40B4-BE49-F238E27FC236}">
                        <a16:creationId xmlns:a16="http://schemas.microsoft.com/office/drawing/2014/main" id="{208FBD68-77E8-606D-99B6-F3C1AC407F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29220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>
                    <a:extLst>
                      <a:ext uri="{FF2B5EF4-FFF2-40B4-BE49-F238E27FC236}">
                        <a16:creationId xmlns:a16="http://schemas.microsoft.com/office/drawing/2014/main" id="{61E18D7F-B838-C094-DD5B-A12A760C18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89254" y="4397988"/>
                    <a:ext cx="574056" cy="263388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09" name="Graphic 150">
                <a:extLst>
                  <a:ext uri="{FF2B5EF4-FFF2-40B4-BE49-F238E27FC236}">
                    <a16:creationId xmlns:a16="http://schemas.microsoft.com/office/drawing/2014/main" id="{5FE23C81-1369-1898-4821-D0220A175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0921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110" name="Graphic 150">
                <a:extLst>
                  <a:ext uri="{FF2B5EF4-FFF2-40B4-BE49-F238E27FC236}">
                    <a16:creationId xmlns:a16="http://schemas.microsoft.com/office/drawing/2014/main" id="{DBF95776-4628-6499-EED0-A4E729726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13339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111" name="Graphic 150">
                <a:extLst>
                  <a:ext uri="{FF2B5EF4-FFF2-40B4-BE49-F238E27FC236}">
                    <a16:creationId xmlns:a16="http://schemas.microsoft.com/office/drawing/2014/main" id="{8F237F05-3645-4B33-F1E1-6AE4769C3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28499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112" name="Graphic 32">
                <a:extLst>
                  <a:ext uri="{FF2B5EF4-FFF2-40B4-BE49-F238E27FC236}">
                    <a16:creationId xmlns:a16="http://schemas.microsoft.com/office/drawing/2014/main" id="{1AEF63F3-98EE-1C22-EDEF-276D5E7AE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099306" y="4163494"/>
                <a:ext cx="896528" cy="896528"/>
              </a:xfrm>
              <a:prstGeom prst="rect">
                <a:avLst/>
              </a:prstGeom>
            </p:spPr>
          </p:pic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D8651EB-DFF7-9180-B8A9-9E25C6CFA9DE}"/>
                  </a:ext>
                </a:extLst>
              </p:cNvPr>
              <p:cNvCxnSpPr>
                <a:stCxn id="127" idx="2"/>
              </p:cNvCxnSpPr>
              <p:nvPr/>
            </p:nvCxnSpPr>
            <p:spPr>
              <a:xfrm>
                <a:off x="1305965" y="3994560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7BCABE5-3C66-8A36-4715-FE27E2D95929}"/>
                  </a:ext>
                </a:extLst>
              </p:cNvPr>
              <p:cNvCxnSpPr/>
              <p:nvPr/>
            </p:nvCxnSpPr>
            <p:spPr>
              <a:xfrm>
                <a:off x="2381614" y="3994560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9C1A0A2-E1C0-1C21-DAA1-E4ECFDBBBF38}"/>
                  </a:ext>
                </a:extLst>
              </p:cNvPr>
              <p:cNvCxnSpPr/>
              <p:nvPr/>
            </p:nvCxnSpPr>
            <p:spPr>
              <a:xfrm>
                <a:off x="3457262" y="3990888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8E5C7EA-9FB7-C723-8B70-BF0153A604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3085" y="4016526"/>
                <a:ext cx="0" cy="27432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BD5139E-0C55-9F04-A4C3-44D64F565E2F}"/>
                </a:ext>
              </a:extLst>
            </p:cNvPr>
            <p:cNvSpPr txBox="1"/>
            <p:nvPr/>
          </p:nvSpPr>
          <p:spPr>
            <a:xfrm>
              <a:off x="6379615" y="4993018"/>
              <a:ext cx="4756928" cy="48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PIM Network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4188AC7-F22F-4823-F88B-C1344331AF73}"/>
              </a:ext>
            </a:extLst>
          </p:cNvPr>
          <p:cNvGrpSpPr>
            <a:grpSpLocks noChangeAspect="1"/>
          </p:cNvGrpSpPr>
          <p:nvPr/>
        </p:nvGrpSpPr>
        <p:grpSpPr>
          <a:xfrm>
            <a:off x="481390" y="4118335"/>
            <a:ext cx="2926080" cy="2174053"/>
            <a:chOff x="6285197" y="1649191"/>
            <a:chExt cx="5157627" cy="3832077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0B61E93-4A1B-730D-BC7A-1C7A447C367F}"/>
                </a:ext>
              </a:extLst>
            </p:cNvPr>
            <p:cNvSpPr/>
            <p:nvPr/>
          </p:nvSpPr>
          <p:spPr>
            <a:xfrm>
              <a:off x="6285197" y="1649191"/>
              <a:ext cx="5157627" cy="381171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BBDB850-1F20-5020-F060-A85D1719166E}"/>
                </a:ext>
              </a:extLst>
            </p:cNvPr>
            <p:cNvSpPr txBox="1"/>
            <p:nvPr/>
          </p:nvSpPr>
          <p:spPr>
            <a:xfrm>
              <a:off x="7272434" y="1671679"/>
              <a:ext cx="3183149" cy="48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Studio 3 – London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2AFD533-98FE-5E24-9C0A-0C6B875187CE}"/>
                </a:ext>
              </a:extLst>
            </p:cNvPr>
            <p:cNvGrpSpPr/>
            <p:nvPr/>
          </p:nvGrpSpPr>
          <p:grpSpPr>
            <a:xfrm>
              <a:off x="6779132" y="2173687"/>
              <a:ext cx="4169754" cy="3050391"/>
              <a:chOff x="830921" y="2009631"/>
              <a:chExt cx="4169754" cy="3050391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1FEFFFA-D884-F5B2-7268-A0D093B9CC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8200" y="2009631"/>
                <a:ext cx="4162475" cy="1984929"/>
                <a:chOff x="2909150" y="3443392"/>
                <a:chExt cx="2554160" cy="1217984"/>
              </a:xfrm>
            </p:grpSpPr>
            <p:cxnSp>
              <p:nvCxnSpPr>
                <p:cNvPr id="147" name="Straight Connector 1065">
                  <a:extLst>
                    <a:ext uri="{FF2B5EF4-FFF2-40B4-BE49-F238E27FC236}">
                      <a16:creationId xmlns:a16="http://schemas.microsoft.com/office/drawing/2014/main" id="{6B8EDD17-ED5A-7220-4926-A3B575C5BAC5}"/>
                    </a:ext>
                  </a:extLst>
                </p:cNvPr>
                <p:cNvCxnSpPr>
                  <a:cxnSpLocks noChangeShapeType="1"/>
                  <a:stCxn id="161" idx="2"/>
                  <a:endCxn id="157" idx="0"/>
                </p:cNvCxnSpPr>
                <p:nvPr/>
              </p:nvCxnSpPr>
              <p:spPr bwMode="auto">
                <a:xfrm flipH="1">
                  <a:off x="3196178" y="3972219"/>
                  <a:ext cx="673009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8" name="Straight Connector 1065">
                  <a:extLst>
                    <a:ext uri="{FF2B5EF4-FFF2-40B4-BE49-F238E27FC236}">
                      <a16:creationId xmlns:a16="http://schemas.microsoft.com/office/drawing/2014/main" id="{E00FE621-97CE-F6F4-1C87-2839AE27678C}"/>
                    </a:ext>
                  </a:extLst>
                </p:cNvPr>
                <p:cNvCxnSpPr>
                  <a:cxnSpLocks noChangeShapeType="1"/>
                  <a:stCxn id="162" idx="2"/>
                  <a:endCxn id="157" idx="0"/>
                </p:cNvCxnSpPr>
                <p:nvPr/>
              </p:nvCxnSpPr>
              <p:spPr bwMode="auto">
                <a:xfrm flipH="1">
                  <a:off x="3196178" y="3972219"/>
                  <a:ext cx="1295512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9" name="Straight Connector 1065">
                  <a:extLst>
                    <a:ext uri="{FF2B5EF4-FFF2-40B4-BE49-F238E27FC236}">
                      <a16:creationId xmlns:a16="http://schemas.microsoft.com/office/drawing/2014/main" id="{6FDA8E9D-8382-3B7F-F079-421F89228EDB}"/>
                    </a:ext>
                  </a:extLst>
                </p:cNvPr>
                <p:cNvCxnSpPr>
                  <a:cxnSpLocks noChangeShapeType="1"/>
                  <a:stCxn id="162" idx="2"/>
                  <a:endCxn id="158" idx="0"/>
                </p:cNvCxnSpPr>
                <p:nvPr/>
              </p:nvCxnSpPr>
              <p:spPr bwMode="auto">
                <a:xfrm flipH="1">
                  <a:off x="3856213" y="3972219"/>
                  <a:ext cx="635477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0" name="Straight Connector 1065">
                  <a:extLst>
                    <a:ext uri="{FF2B5EF4-FFF2-40B4-BE49-F238E27FC236}">
                      <a16:creationId xmlns:a16="http://schemas.microsoft.com/office/drawing/2014/main" id="{678C7C48-FADF-8E75-769B-72FA4BB5A1E7}"/>
                    </a:ext>
                  </a:extLst>
                </p:cNvPr>
                <p:cNvCxnSpPr>
                  <a:cxnSpLocks noChangeShapeType="1"/>
                  <a:stCxn id="161" idx="2"/>
                  <a:endCxn id="159" idx="0"/>
                </p:cNvCxnSpPr>
                <p:nvPr/>
              </p:nvCxnSpPr>
              <p:spPr bwMode="auto">
                <a:xfrm>
                  <a:off x="3869187" y="3972219"/>
                  <a:ext cx="647061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1" name="Straight Connector 1065">
                  <a:extLst>
                    <a:ext uri="{FF2B5EF4-FFF2-40B4-BE49-F238E27FC236}">
                      <a16:creationId xmlns:a16="http://schemas.microsoft.com/office/drawing/2014/main" id="{A8778196-56BA-8CF6-599A-49B85355262B}"/>
                    </a:ext>
                  </a:extLst>
                </p:cNvPr>
                <p:cNvCxnSpPr>
                  <a:cxnSpLocks noChangeShapeType="1"/>
                  <a:stCxn id="162" idx="2"/>
                  <a:endCxn id="160" idx="0"/>
                </p:cNvCxnSpPr>
                <p:nvPr/>
              </p:nvCxnSpPr>
              <p:spPr bwMode="auto">
                <a:xfrm>
                  <a:off x="4491690" y="3972219"/>
                  <a:ext cx="684592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2" name="Straight Connector 1065">
                  <a:extLst>
                    <a:ext uri="{FF2B5EF4-FFF2-40B4-BE49-F238E27FC236}">
                      <a16:creationId xmlns:a16="http://schemas.microsoft.com/office/drawing/2014/main" id="{E766169F-87DF-1187-EF6A-CF916CCAA8A3}"/>
                    </a:ext>
                  </a:extLst>
                </p:cNvPr>
                <p:cNvCxnSpPr>
                  <a:cxnSpLocks noChangeShapeType="1"/>
                  <a:stCxn id="162" idx="2"/>
                  <a:endCxn id="159" idx="0"/>
                </p:cNvCxnSpPr>
                <p:nvPr/>
              </p:nvCxnSpPr>
              <p:spPr bwMode="auto">
                <a:xfrm>
                  <a:off x="4491690" y="3972219"/>
                  <a:ext cx="24558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" name="Straight Connector 1065">
                  <a:extLst>
                    <a:ext uri="{FF2B5EF4-FFF2-40B4-BE49-F238E27FC236}">
                      <a16:creationId xmlns:a16="http://schemas.microsoft.com/office/drawing/2014/main" id="{3048368A-B2CE-163F-5B8B-1A79FB4D6950}"/>
                    </a:ext>
                  </a:extLst>
                </p:cNvPr>
                <p:cNvCxnSpPr>
                  <a:cxnSpLocks noChangeShapeType="1"/>
                  <a:stCxn id="161" idx="2"/>
                  <a:endCxn id="158" idx="0"/>
                </p:cNvCxnSpPr>
                <p:nvPr/>
              </p:nvCxnSpPr>
              <p:spPr bwMode="auto">
                <a:xfrm flipH="1">
                  <a:off x="3856213" y="3972219"/>
                  <a:ext cx="12974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" name="Straight Connector 1065">
                  <a:extLst>
                    <a:ext uri="{FF2B5EF4-FFF2-40B4-BE49-F238E27FC236}">
                      <a16:creationId xmlns:a16="http://schemas.microsoft.com/office/drawing/2014/main" id="{732F2648-C0BD-1110-7875-5B359B9EB277}"/>
                    </a:ext>
                  </a:extLst>
                </p:cNvPr>
                <p:cNvCxnSpPr>
                  <a:cxnSpLocks noChangeShapeType="1"/>
                  <a:stCxn id="161" idx="2"/>
                  <a:endCxn id="160" idx="0"/>
                </p:cNvCxnSpPr>
                <p:nvPr/>
              </p:nvCxnSpPr>
              <p:spPr bwMode="auto">
                <a:xfrm>
                  <a:off x="3869187" y="3972219"/>
                  <a:ext cx="1307095" cy="4257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88F851C7-6748-82D9-2A79-F7ACF471C235}"/>
                    </a:ext>
                  </a:extLst>
                </p:cNvPr>
                <p:cNvGrpSpPr/>
                <p:nvPr/>
              </p:nvGrpSpPr>
              <p:grpSpPr>
                <a:xfrm>
                  <a:off x="3689479" y="3443392"/>
                  <a:ext cx="981918" cy="528827"/>
                  <a:chOff x="3689479" y="3443392"/>
                  <a:chExt cx="981918" cy="528827"/>
                </a:xfrm>
              </p:grpSpPr>
              <p:pic>
                <p:nvPicPr>
                  <p:cNvPr id="161" name="Picture 160">
                    <a:extLst>
                      <a:ext uri="{FF2B5EF4-FFF2-40B4-BE49-F238E27FC236}">
                        <a16:creationId xmlns:a16="http://schemas.microsoft.com/office/drawing/2014/main" id="{EAC167A2-249B-4032-031D-C6013B4C9F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89479" y="3443392"/>
                    <a:ext cx="359415" cy="528827"/>
                  </a:xfrm>
                  <a:prstGeom prst="rect">
                    <a:avLst/>
                  </a:prstGeom>
                </p:spPr>
              </p:pic>
              <p:pic>
                <p:nvPicPr>
                  <p:cNvPr id="162" name="Picture 161">
                    <a:extLst>
                      <a:ext uri="{FF2B5EF4-FFF2-40B4-BE49-F238E27FC236}">
                        <a16:creationId xmlns:a16="http://schemas.microsoft.com/office/drawing/2014/main" id="{5F4F6158-03D4-54F4-9808-E03C944227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1983" y="3443392"/>
                    <a:ext cx="359414" cy="52882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F0CC0924-40E7-3CB2-011D-C339C656EFFA}"/>
                    </a:ext>
                  </a:extLst>
                </p:cNvPr>
                <p:cNvGrpSpPr/>
                <p:nvPr/>
              </p:nvGrpSpPr>
              <p:grpSpPr>
                <a:xfrm>
                  <a:off x="2909150" y="4397988"/>
                  <a:ext cx="2554160" cy="263388"/>
                  <a:chOff x="2909150" y="4397988"/>
                  <a:chExt cx="2554160" cy="263388"/>
                </a:xfrm>
              </p:grpSpPr>
              <p:pic>
                <p:nvPicPr>
                  <p:cNvPr id="157" name="Picture 156">
                    <a:extLst>
                      <a:ext uri="{FF2B5EF4-FFF2-40B4-BE49-F238E27FC236}">
                        <a16:creationId xmlns:a16="http://schemas.microsoft.com/office/drawing/2014/main" id="{1A7E1AF3-0675-71FE-C7E0-86C00518CA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09150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158" name="Picture 157">
                    <a:extLst>
                      <a:ext uri="{FF2B5EF4-FFF2-40B4-BE49-F238E27FC236}">
                        <a16:creationId xmlns:a16="http://schemas.microsoft.com/office/drawing/2014/main" id="{4759B103-D5FA-3AB4-0C21-6A3CF15D36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69185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159" name="Picture 158">
                    <a:extLst>
                      <a:ext uri="{FF2B5EF4-FFF2-40B4-BE49-F238E27FC236}">
                        <a16:creationId xmlns:a16="http://schemas.microsoft.com/office/drawing/2014/main" id="{2480B3AB-6240-2D4E-BBA8-2385448E8D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29220" y="4397988"/>
                    <a:ext cx="574056" cy="263388"/>
                  </a:xfrm>
                  <a:prstGeom prst="rect">
                    <a:avLst/>
                  </a:prstGeom>
                </p:spPr>
              </p:pic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id="{1F4063C3-55C2-3039-C613-77C2B7E991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89254" y="4397988"/>
                    <a:ext cx="574056" cy="263388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39" name="Graphic 150">
                <a:extLst>
                  <a:ext uri="{FF2B5EF4-FFF2-40B4-BE49-F238E27FC236}">
                    <a16:creationId xmlns:a16="http://schemas.microsoft.com/office/drawing/2014/main" id="{E9346315-673D-852E-174B-041A20A12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0921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140" name="Graphic 150">
                <a:extLst>
                  <a:ext uri="{FF2B5EF4-FFF2-40B4-BE49-F238E27FC236}">
                    <a16:creationId xmlns:a16="http://schemas.microsoft.com/office/drawing/2014/main" id="{61DA840D-CDE7-92F8-9F7F-5C27D35A9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13339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141" name="Graphic 150">
                <a:extLst>
                  <a:ext uri="{FF2B5EF4-FFF2-40B4-BE49-F238E27FC236}">
                    <a16:creationId xmlns:a16="http://schemas.microsoft.com/office/drawing/2014/main" id="{AFF219E4-19DC-D059-F135-44AD5865F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28499" y="4163494"/>
                <a:ext cx="896528" cy="896528"/>
              </a:xfrm>
              <a:prstGeom prst="rect">
                <a:avLst/>
              </a:prstGeom>
            </p:spPr>
          </p:pic>
          <p:pic>
            <p:nvPicPr>
              <p:cNvPr id="142" name="Graphic 32">
                <a:extLst>
                  <a:ext uri="{FF2B5EF4-FFF2-40B4-BE49-F238E27FC236}">
                    <a16:creationId xmlns:a16="http://schemas.microsoft.com/office/drawing/2014/main" id="{EFDAE093-0922-E6F4-F334-03D5804E0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099306" y="4163494"/>
                <a:ext cx="896528" cy="896528"/>
              </a:xfrm>
              <a:prstGeom prst="rect">
                <a:avLst/>
              </a:prstGeom>
            </p:spPr>
          </p:pic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C2BF984-052B-1C42-63DB-ABE39898B4C3}"/>
                  </a:ext>
                </a:extLst>
              </p:cNvPr>
              <p:cNvCxnSpPr>
                <a:stCxn id="157" idx="2"/>
              </p:cNvCxnSpPr>
              <p:nvPr/>
            </p:nvCxnSpPr>
            <p:spPr>
              <a:xfrm>
                <a:off x="1305965" y="3994560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43B940E-91D7-86A6-D03F-9A30FC56D384}"/>
                  </a:ext>
                </a:extLst>
              </p:cNvPr>
              <p:cNvCxnSpPr/>
              <p:nvPr/>
            </p:nvCxnSpPr>
            <p:spPr>
              <a:xfrm>
                <a:off x="2381614" y="3994560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F5EA53E0-FAF4-DEFE-C84E-E650C9C02DB3}"/>
                  </a:ext>
                </a:extLst>
              </p:cNvPr>
              <p:cNvCxnSpPr/>
              <p:nvPr/>
            </p:nvCxnSpPr>
            <p:spPr>
              <a:xfrm>
                <a:off x="3457262" y="3990888"/>
                <a:ext cx="0" cy="4446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51164B88-3317-3E91-F01F-4C13C7880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3085" y="4016526"/>
                <a:ext cx="0" cy="27432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3219FCF-AE54-5063-FE0A-A85377389B71}"/>
                </a:ext>
              </a:extLst>
            </p:cNvPr>
            <p:cNvSpPr txBox="1"/>
            <p:nvPr/>
          </p:nvSpPr>
          <p:spPr>
            <a:xfrm>
              <a:off x="6379615" y="4993018"/>
              <a:ext cx="4756928" cy="48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PIM Network</a:t>
              </a:r>
            </a:p>
          </p:txBody>
        </p:sp>
      </p:grpSp>
      <p:pic>
        <p:nvPicPr>
          <p:cNvPr id="163" name="Graphic 146">
            <a:extLst>
              <a:ext uri="{FF2B5EF4-FFF2-40B4-BE49-F238E27FC236}">
                <a16:creationId xmlns:a16="http://schemas.microsoft.com/office/drawing/2014/main" id="{5A913575-7C26-B65B-304C-0A4939235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5000" y="3623352"/>
            <a:ext cx="762000" cy="762000"/>
          </a:xfrm>
          <a:prstGeom prst="rect">
            <a:avLst/>
          </a:prstGeom>
        </p:spPr>
      </p:pic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0200EF1-8E08-ADDE-8348-C68752A1514F}"/>
              </a:ext>
            </a:extLst>
          </p:cNvPr>
          <p:cNvCxnSpPr>
            <a:stCxn id="160" idx="3"/>
            <a:endCxn id="163" idx="1"/>
          </p:cNvCxnSpPr>
          <p:nvPr/>
        </p:nvCxnSpPr>
        <p:spPr>
          <a:xfrm flipV="1">
            <a:off x="3127243" y="4004352"/>
            <a:ext cx="2587757" cy="141589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4FD7B33-6E3E-C438-9770-B03CCFC9645F}"/>
              </a:ext>
            </a:extLst>
          </p:cNvPr>
          <p:cNvCxnSpPr>
            <a:cxnSpLocks/>
            <a:stCxn id="37" idx="3"/>
            <a:endCxn id="163" idx="1"/>
          </p:cNvCxnSpPr>
          <p:nvPr/>
        </p:nvCxnSpPr>
        <p:spPr>
          <a:xfrm>
            <a:off x="3119182" y="2728080"/>
            <a:ext cx="2595818" cy="127627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1207B339-5C4B-E80F-8B63-0CB022B756DC}"/>
              </a:ext>
            </a:extLst>
          </p:cNvPr>
          <p:cNvCxnSpPr>
            <a:cxnSpLocks/>
            <a:stCxn id="45" idx="1"/>
            <a:endCxn id="163" idx="3"/>
          </p:cNvCxnSpPr>
          <p:nvPr/>
        </p:nvCxnSpPr>
        <p:spPr>
          <a:xfrm flipH="1">
            <a:off x="6477000" y="2739648"/>
            <a:ext cx="2678068" cy="126470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1FA8A33-7387-93EF-1084-B557FF54458F}"/>
              </a:ext>
            </a:extLst>
          </p:cNvPr>
          <p:cNvCxnSpPr>
            <a:cxnSpLocks/>
            <a:stCxn id="127" idx="1"/>
            <a:endCxn id="163" idx="3"/>
          </p:cNvCxnSpPr>
          <p:nvPr/>
        </p:nvCxnSpPr>
        <p:spPr>
          <a:xfrm flipH="1" flipV="1">
            <a:off x="6477000" y="4004352"/>
            <a:ext cx="2678067" cy="151986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13C250B-DF6C-11F8-2A0D-146C6E96F1D8}"/>
              </a:ext>
            </a:extLst>
          </p:cNvPr>
          <p:cNvCxnSpPr>
            <a:cxnSpLocks/>
            <a:stCxn id="128" idx="1"/>
            <a:endCxn id="163" idx="3"/>
          </p:cNvCxnSpPr>
          <p:nvPr/>
        </p:nvCxnSpPr>
        <p:spPr>
          <a:xfrm flipH="1" flipV="1">
            <a:off x="6477000" y="4004352"/>
            <a:ext cx="3288315" cy="151986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60A8955-14C2-3C63-7F41-33CD934F7C8A}"/>
              </a:ext>
            </a:extLst>
          </p:cNvPr>
          <p:cNvCxnSpPr>
            <a:cxnSpLocks/>
            <a:stCxn id="46" idx="1"/>
            <a:endCxn id="163" idx="3"/>
          </p:cNvCxnSpPr>
          <p:nvPr/>
        </p:nvCxnSpPr>
        <p:spPr>
          <a:xfrm flipH="1">
            <a:off x="6477000" y="2739648"/>
            <a:ext cx="3288316" cy="126470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2885DD0-D1CB-6D3F-1DDA-56F309F829BE}"/>
              </a:ext>
            </a:extLst>
          </p:cNvPr>
          <p:cNvCxnSpPr>
            <a:cxnSpLocks/>
            <a:stCxn id="163" idx="1"/>
            <a:endCxn id="36" idx="3"/>
          </p:cNvCxnSpPr>
          <p:nvPr/>
        </p:nvCxnSpPr>
        <p:spPr>
          <a:xfrm flipH="1" flipV="1">
            <a:off x="2508935" y="2728080"/>
            <a:ext cx="3206065" cy="127627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299F1B3C-A06B-BC00-4737-B5FB5F1DA67B}"/>
              </a:ext>
            </a:extLst>
          </p:cNvPr>
          <p:cNvCxnSpPr>
            <a:cxnSpLocks/>
            <a:stCxn id="163" idx="1"/>
            <a:endCxn id="159" idx="3"/>
          </p:cNvCxnSpPr>
          <p:nvPr/>
        </p:nvCxnSpPr>
        <p:spPr>
          <a:xfrm flipH="1">
            <a:off x="2516996" y="4004352"/>
            <a:ext cx="3198004" cy="141589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E6C5D439-4391-BB87-980F-F346651DD4A9}"/>
              </a:ext>
            </a:extLst>
          </p:cNvPr>
          <p:cNvSpPr txBox="1"/>
          <p:nvPr/>
        </p:nvSpPr>
        <p:spPr>
          <a:xfrm>
            <a:off x="5443076" y="4289884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 Router</a:t>
            </a:r>
          </a:p>
        </p:txBody>
      </p:sp>
      <p:sp>
        <p:nvSpPr>
          <p:cNvPr id="188" name="Rounded Rectangular Callout 187">
            <a:extLst>
              <a:ext uri="{FF2B5EF4-FFF2-40B4-BE49-F238E27FC236}">
                <a16:creationId xmlns:a16="http://schemas.microsoft.com/office/drawing/2014/main" id="{D76A40D4-2FD2-28A1-8CE0-45CE89368397}"/>
              </a:ext>
            </a:extLst>
          </p:cNvPr>
          <p:cNvSpPr/>
          <p:nvPr/>
        </p:nvSpPr>
        <p:spPr>
          <a:xfrm>
            <a:off x="6610474" y="1056187"/>
            <a:ext cx="1706574" cy="1156397"/>
          </a:xfrm>
          <a:prstGeom prst="wedgeRoundRectCallout">
            <a:avLst>
              <a:gd name="adj1" fmla="val -46118"/>
              <a:gd name="adj2" fmla="val 6427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Redundant Dark-Fiber Connection</a:t>
            </a:r>
          </a:p>
        </p:txBody>
      </p:sp>
      <p:sp>
        <p:nvSpPr>
          <p:cNvPr id="189" name="Rounded Rectangular Callout 188">
            <a:extLst>
              <a:ext uri="{FF2B5EF4-FFF2-40B4-BE49-F238E27FC236}">
                <a16:creationId xmlns:a16="http://schemas.microsoft.com/office/drawing/2014/main" id="{7D54331C-DA61-F3C0-6F7B-B7145D35D56C}"/>
              </a:ext>
            </a:extLst>
          </p:cNvPr>
          <p:cNvSpPr/>
          <p:nvPr/>
        </p:nvSpPr>
        <p:spPr>
          <a:xfrm>
            <a:off x="6238402" y="2616702"/>
            <a:ext cx="2518611" cy="1169696"/>
          </a:xfrm>
          <a:prstGeom prst="wedgeRoundRectCallout">
            <a:avLst>
              <a:gd name="adj1" fmla="val -46118"/>
              <a:gd name="adj2" fmla="val 6427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WAN network, requires unicast and multicast reachability between sites</a:t>
            </a:r>
          </a:p>
        </p:txBody>
      </p:sp>
    </p:spTree>
    <p:extLst>
      <p:ext uri="{BB962C8B-B14F-4D97-AF65-F5344CB8AC3E}">
        <p14:creationId xmlns:p14="http://schemas.microsoft.com/office/powerpoint/2010/main" val="420960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Contribution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C0DE12-69C3-A3A5-E73A-B901FD9FF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74" y="5694153"/>
            <a:ext cx="10693649" cy="501593"/>
          </a:xfrm>
        </p:spPr>
        <p:txBody>
          <a:bodyPr>
            <a:normAutofit fontScale="92500"/>
          </a:bodyPr>
          <a:lstStyle/>
          <a:p>
            <a:r>
              <a:rPr lang="en-US" dirty="0"/>
              <a:t>If stadium and studio have same multicast group used, how to ingest it?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E5D744-3767-35D7-E56F-18D934EFDC6C}"/>
              </a:ext>
            </a:extLst>
          </p:cNvPr>
          <p:cNvGrpSpPr/>
          <p:nvPr/>
        </p:nvGrpSpPr>
        <p:grpSpPr>
          <a:xfrm>
            <a:off x="7054348" y="2163741"/>
            <a:ext cx="4169754" cy="3050391"/>
            <a:chOff x="830921" y="2009631"/>
            <a:chExt cx="4169754" cy="30503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3D72A5-933C-7922-6471-DE5EA0215C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24" name="Straight Connector 1065">
                <a:extLst>
                  <a:ext uri="{FF2B5EF4-FFF2-40B4-BE49-F238E27FC236}">
                    <a16:creationId xmlns:a16="http://schemas.microsoft.com/office/drawing/2014/main" id="{23ECCE75-86BA-36C7-0104-C19E70BB3C4D}"/>
                  </a:ext>
                </a:extLst>
              </p:cNvPr>
              <p:cNvCxnSpPr>
                <a:cxnSpLocks noChangeShapeType="1"/>
                <a:stCxn id="38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1065">
                <a:extLst>
                  <a:ext uri="{FF2B5EF4-FFF2-40B4-BE49-F238E27FC236}">
                    <a16:creationId xmlns:a16="http://schemas.microsoft.com/office/drawing/2014/main" id="{3C88DF9F-0A1F-07AF-BBA3-A28C122B9CDB}"/>
                  </a:ext>
                </a:extLst>
              </p:cNvPr>
              <p:cNvCxnSpPr>
                <a:cxnSpLocks noChangeShapeType="1"/>
                <a:stCxn id="39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1065">
                <a:extLst>
                  <a:ext uri="{FF2B5EF4-FFF2-40B4-BE49-F238E27FC236}">
                    <a16:creationId xmlns:a16="http://schemas.microsoft.com/office/drawing/2014/main" id="{35ACA4C9-05EF-9E7A-E5A4-B33BF3FDAA36}"/>
                  </a:ext>
                </a:extLst>
              </p:cNvPr>
              <p:cNvCxnSpPr>
                <a:cxnSpLocks noChangeShapeType="1"/>
                <a:stCxn id="39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1065">
                <a:extLst>
                  <a:ext uri="{FF2B5EF4-FFF2-40B4-BE49-F238E27FC236}">
                    <a16:creationId xmlns:a16="http://schemas.microsoft.com/office/drawing/2014/main" id="{6F52B955-5931-D9AB-C174-1A14EE1A2C50}"/>
                  </a:ext>
                </a:extLst>
              </p:cNvPr>
              <p:cNvCxnSpPr>
                <a:cxnSpLocks noChangeShapeType="1"/>
                <a:stCxn id="38" idx="2"/>
                <a:endCxn id="36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1065">
                <a:extLst>
                  <a:ext uri="{FF2B5EF4-FFF2-40B4-BE49-F238E27FC236}">
                    <a16:creationId xmlns:a16="http://schemas.microsoft.com/office/drawing/2014/main" id="{6860CA39-0EE4-B0E6-EA08-E3A04C37C146}"/>
                  </a:ext>
                </a:extLst>
              </p:cNvPr>
              <p:cNvCxnSpPr>
                <a:cxnSpLocks noChangeShapeType="1"/>
                <a:stCxn id="39" idx="2"/>
                <a:endCxn id="37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1065">
                <a:extLst>
                  <a:ext uri="{FF2B5EF4-FFF2-40B4-BE49-F238E27FC236}">
                    <a16:creationId xmlns:a16="http://schemas.microsoft.com/office/drawing/2014/main" id="{729B45E0-69D9-2019-7DFA-D0DAFAB11356}"/>
                  </a:ext>
                </a:extLst>
              </p:cNvPr>
              <p:cNvCxnSpPr>
                <a:cxnSpLocks noChangeShapeType="1"/>
                <a:stCxn id="39" idx="2"/>
                <a:endCxn id="36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1065">
                <a:extLst>
                  <a:ext uri="{FF2B5EF4-FFF2-40B4-BE49-F238E27FC236}">
                    <a16:creationId xmlns:a16="http://schemas.microsoft.com/office/drawing/2014/main" id="{D97470F6-1A53-B326-CF7A-69A843A677E9}"/>
                  </a:ext>
                </a:extLst>
              </p:cNvPr>
              <p:cNvCxnSpPr>
                <a:cxnSpLocks noChangeShapeType="1"/>
                <a:stCxn id="38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1065">
                <a:extLst>
                  <a:ext uri="{FF2B5EF4-FFF2-40B4-BE49-F238E27FC236}">
                    <a16:creationId xmlns:a16="http://schemas.microsoft.com/office/drawing/2014/main" id="{3085A5CB-6145-2D6D-B4C8-A1FE3C124FA3}"/>
                  </a:ext>
                </a:extLst>
              </p:cNvPr>
              <p:cNvCxnSpPr>
                <a:cxnSpLocks noChangeShapeType="1"/>
                <a:stCxn id="38" idx="2"/>
                <a:endCxn id="37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9009E4-08C7-6C92-48C5-B21C1B508649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200077B4-EE40-5CD4-BFE9-E5A1D3198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3C42EAC-824B-2765-AFF8-E412421FA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2168D28-36FF-D9C6-6796-42BE6C9EF0C8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26F804B-DB5D-5E4E-DD8A-173B9A470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F9B5426-1637-E77C-1129-0466AC9D7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1736767-ADF8-16A2-C41C-B3C5B557D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439AB8D9-CFF6-16B7-4330-37B9BDD81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Graphic 150">
              <a:extLst>
                <a:ext uri="{FF2B5EF4-FFF2-40B4-BE49-F238E27FC236}">
                  <a16:creationId xmlns:a16="http://schemas.microsoft.com/office/drawing/2014/main" id="{D0F31A41-E6EF-6DC8-EDDE-2A4D9D50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41" name="Graphic 150">
              <a:extLst>
                <a:ext uri="{FF2B5EF4-FFF2-40B4-BE49-F238E27FC236}">
                  <a16:creationId xmlns:a16="http://schemas.microsoft.com/office/drawing/2014/main" id="{EF561415-8B90-5F7F-0B63-A6F7622B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42" name="Graphic 150">
              <a:extLst>
                <a:ext uri="{FF2B5EF4-FFF2-40B4-BE49-F238E27FC236}">
                  <a16:creationId xmlns:a16="http://schemas.microsoft.com/office/drawing/2014/main" id="{3EBCF886-2401-ACC9-3C86-5A99C6B4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43" name="Graphic 32">
              <a:extLst>
                <a:ext uri="{FF2B5EF4-FFF2-40B4-BE49-F238E27FC236}">
                  <a16:creationId xmlns:a16="http://schemas.microsoft.com/office/drawing/2014/main" id="{488273A5-AD0B-ECC3-EEE5-B6780738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C2D10F-8148-7F61-63C9-CD6508204CC4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43C6ED-7A2E-A3FC-6F6F-C5BFC7085EEB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5537206-D391-7F51-B456-D4F6E0172CA9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6753A85-4019-5117-6CA3-0F337235856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6574622" y="1669739"/>
            <a:ext cx="5157627" cy="402441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7489915" y="1700356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BC0CB5-A109-7691-BB36-CCDB70F05B0A}"/>
              </a:ext>
            </a:extLst>
          </p:cNvPr>
          <p:cNvSpPr txBox="1"/>
          <p:nvPr/>
        </p:nvSpPr>
        <p:spPr>
          <a:xfrm>
            <a:off x="6739849" y="5257791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pic>
        <p:nvPicPr>
          <p:cNvPr id="51" name="Picture 38">
            <a:extLst>
              <a:ext uri="{FF2B5EF4-FFF2-40B4-BE49-F238E27FC236}">
                <a16:creationId xmlns:a16="http://schemas.microsoft.com/office/drawing/2014/main" id="{135B7DF9-D1AF-8AB0-3788-1FB6BE466E8F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9174" y="2069688"/>
            <a:ext cx="1915886" cy="12139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F31D1B6-2561-0831-B4AE-D3C9808B4EDE}"/>
              </a:ext>
            </a:extLst>
          </p:cNvPr>
          <p:cNvSpPr txBox="1"/>
          <p:nvPr/>
        </p:nvSpPr>
        <p:spPr>
          <a:xfrm>
            <a:off x="347664" y="1667177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Johan Cruyff Arena</a:t>
            </a:r>
          </a:p>
        </p:txBody>
      </p:sp>
      <p:pic>
        <p:nvPicPr>
          <p:cNvPr id="53" name="Graphic 150">
            <a:extLst>
              <a:ext uri="{FF2B5EF4-FFF2-40B4-BE49-F238E27FC236}">
                <a16:creationId xmlns:a16="http://schemas.microsoft.com/office/drawing/2014/main" id="{DDFBB713-1E3B-F5E5-7D62-91F820B78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055" y="2985609"/>
            <a:ext cx="896528" cy="896528"/>
          </a:xfrm>
          <a:prstGeom prst="rect">
            <a:avLst/>
          </a:prstGeom>
        </p:spPr>
      </p:pic>
      <p:pic>
        <p:nvPicPr>
          <p:cNvPr id="55" name="Graphic 150">
            <a:extLst>
              <a:ext uri="{FF2B5EF4-FFF2-40B4-BE49-F238E27FC236}">
                <a16:creationId xmlns:a16="http://schemas.microsoft.com/office/drawing/2014/main" id="{72D81C20-3D32-A66F-F4FB-DEFC7B07B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077" y="3369921"/>
            <a:ext cx="896528" cy="896528"/>
          </a:xfrm>
          <a:prstGeom prst="rect">
            <a:avLst/>
          </a:prstGeom>
        </p:spPr>
      </p:pic>
      <p:pic>
        <p:nvPicPr>
          <p:cNvPr id="56" name="Graphic 150">
            <a:extLst>
              <a:ext uri="{FF2B5EF4-FFF2-40B4-BE49-F238E27FC236}">
                <a16:creationId xmlns:a16="http://schemas.microsoft.com/office/drawing/2014/main" id="{F5795E3E-75C2-B2D5-4588-BB5A87820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862" y="3735614"/>
            <a:ext cx="896528" cy="896528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771A41-A7D6-ED7D-4BCA-FB367757382E}"/>
              </a:ext>
            </a:extLst>
          </p:cNvPr>
          <p:cNvCxnSpPr>
            <a:stCxn id="51" idx="3"/>
            <a:endCxn id="34" idx="1"/>
          </p:cNvCxnSpPr>
          <p:nvPr/>
        </p:nvCxnSpPr>
        <p:spPr>
          <a:xfrm>
            <a:off x="2665060" y="2676660"/>
            <a:ext cx="4396567" cy="125739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5A0F394-45D2-5B4A-8800-15141C9936E8}"/>
              </a:ext>
            </a:extLst>
          </p:cNvPr>
          <p:cNvSpPr txBox="1"/>
          <p:nvPr/>
        </p:nvSpPr>
        <p:spPr>
          <a:xfrm>
            <a:off x="81190" y="323950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4</a:t>
            </a:r>
            <a:r>
              <a:rPr lang="en-US" dirty="0"/>
              <a:t>,G</a:t>
            </a:r>
            <a:r>
              <a:rPr lang="en-US" baseline="-25000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271FA2-1D06-4A1E-600B-0D4053D2DD3D}"/>
              </a:ext>
            </a:extLst>
          </p:cNvPr>
          <p:cNvSpPr txBox="1"/>
          <p:nvPr/>
        </p:nvSpPr>
        <p:spPr>
          <a:xfrm>
            <a:off x="385131" y="362476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5</a:t>
            </a:r>
            <a:r>
              <a:rPr lang="en-US" dirty="0"/>
              <a:t>,G</a:t>
            </a:r>
            <a:r>
              <a:rPr lang="en-US" baseline="-25000" dirty="0"/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DAF713-0877-3468-F0B1-CB568A47C1D1}"/>
              </a:ext>
            </a:extLst>
          </p:cNvPr>
          <p:cNvSpPr txBox="1"/>
          <p:nvPr/>
        </p:nvSpPr>
        <p:spPr>
          <a:xfrm>
            <a:off x="822043" y="403329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6</a:t>
            </a:r>
            <a:r>
              <a:rPr lang="en-US" dirty="0"/>
              <a:t>,G</a:t>
            </a:r>
            <a:r>
              <a:rPr lang="en-US" baseline="-25000" dirty="0"/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AA03272-61CC-C7D0-5DF9-F90D11EFF8CA}"/>
              </a:ext>
            </a:extLst>
          </p:cNvPr>
          <p:cNvSpPr txBox="1"/>
          <p:nvPr/>
        </p:nvSpPr>
        <p:spPr>
          <a:xfrm>
            <a:off x="7157439" y="485873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,G</a:t>
            </a:r>
            <a:r>
              <a:rPr lang="en-US" baseline="-25000" dirty="0"/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36A8664-BF73-63EE-3B6F-B2A083E3D1EA}"/>
              </a:ext>
            </a:extLst>
          </p:cNvPr>
          <p:cNvSpPr txBox="1"/>
          <p:nvPr/>
        </p:nvSpPr>
        <p:spPr>
          <a:xfrm>
            <a:off x="8234240" y="489058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,G</a:t>
            </a:r>
            <a:r>
              <a:rPr lang="en-US" baseline="-25000" dirty="0"/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52F8-9881-401A-DFDC-BDF84D19C855}"/>
              </a:ext>
            </a:extLst>
          </p:cNvPr>
          <p:cNvSpPr txBox="1"/>
          <p:nvPr/>
        </p:nvSpPr>
        <p:spPr>
          <a:xfrm>
            <a:off x="9335109" y="487548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  <a:r>
              <a:rPr lang="en-US" dirty="0"/>
              <a:t>,G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180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Contribution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E5D744-3767-35D7-E56F-18D934EFDC6C}"/>
              </a:ext>
            </a:extLst>
          </p:cNvPr>
          <p:cNvGrpSpPr/>
          <p:nvPr/>
        </p:nvGrpSpPr>
        <p:grpSpPr>
          <a:xfrm>
            <a:off x="7054348" y="2163741"/>
            <a:ext cx="4169754" cy="3050391"/>
            <a:chOff x="830921" y="2009631"/>
            <a:chExt cx="4169754" cy="30503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3D72A5-933C-7922-6471-DE5EA0215C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24" name="Straight Connector 1065">
                <a:extLst>
                  <a:ext uri="{FF2B5EF4-FFF2-40B4-BE49-F238E27FC236}">
                    <a16:creationId xmlns:a16="http://schemas.microsoft.com/office/drawing/2014/main" id="{23ECCE75-86BA-36C7-0104-C19E70BB3C4D}"/>
                  </a:ext>
                </a:extLst>
              </p:cNvPr>
              <p:cNvCxnSpPr>
                <a:cxnSpLocks noChangeShapeType="1"/>
                <a:stCxn id="38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1065">
                <a:extLst>
                  <a:ext uri="{FF2B5EF4-FFF2-40B4-BE49-F238E27FC236}">
                    <a16:creationId xmlns:a16="http://schemas.microsoft.com/office/drawing/2014/main" id="{3C88DF9F-0A1F-07AF-BBA3-A28C122B9CDB}"/>
                  </a:ext>
                </a:extLst>
              </p:cNvPr>
              <p:cNvCxnSpPr>
                <a:cxnSpLocks noChangeShapeType="1"/>
                <a:stCxn id="39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1065">
                <a:extLst>
                  <a:ext uri="{FF2B5EF4-FFF2-40B4-BE49-F238E27FC236}">
                    <a16:creationId xmlns:a16="http://schemas.microsoft.com/office/drawing/2014/main" id="{35ACA4C9-05EF-9E7A-E5A4-B33BF3FDAA36}"/>
                  </a:ext>
                </a:extLst>
              </p:cNvPr>
              <p:cNvCxnSpPr>
                <a:cxnSpLocks noChangeShapeType="1"/>
                <a:stCxn id="39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1065">
                <a:extLst>
                  <a:ext uri="{FF2B5EF4-FFF2-40B4-BE49-F238E27FC236}">
                    <a16:creationId xmlns:a16="http://schemas.microsoft.com/office/drawing/2014/main" id="{6F52B955-5931-D9AB-C174-1A14EE1A2C50}"/>
                  </a:ext>
                </a:extLst>
              </p:cNvPr>
              <p:cNvCxnSpPr>
                <a:cxnSpLocks noChangeShapeType="1"/>
                <a:stCxn id="38" idx="2"/>
                <a:endCxn id="36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1065">
                <a:extLst>
                  <a:ext uri="{FF2B5EF4-FFF2-40B4-BE49-F238E27FC236}">
                    <a16:creationId xmlns:a16="http://schemas.microsoft.com/office/drawing/2014/main" id="{6860CA39-0EE4-B0E6-EA08-E3A04C37C146}"/>
                  </a:ext>
                </a:extLst>
              </p:cNvPr>
              <p:cNvCxnSpPr>
                <a:cxnSpLocks noChangeShapeType="1"/>
                <a:stCxn id="39" idx="2"/>
                <a:endCxn id="37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1065">
                <a:extLst>
                  <a:ext uri="{FF2B5EF4-FFF2-40B4-BE49-F238E27FC236}">
                    <a16:creationId xmlns:a16="http://schemas.microsoft.com/office/drawing/2014/main" id="{729B45E0-69D9-2019-7DFA-D0DAFAB11356}"/>
                  </a:ext>
                </a:extLst>
              </p:cNvPr>
              <p:cNvCxnSpPr>
                <a:cxnSpLocks noChangeShapeType="1"/>
                <a:stCxn id="39" idx="2"/>
                <a:endCxn id="36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1065">
                <a:extLst>
                  <a:ext uri="{FF2B5EF4-FFF2-40B4-BE49-F238E27FC236}">
                    <a16:creationId xmlns:a16="http://schemas.microsoft.com/office/drawing/2014/main" id="{D97470F6-1A53-B326-CF7A-69A843A677E9}"/>
                  </a:ext>
                </a:extLst>
              </p:cNvPr>
              <p:cNvCxnSpPr>
                <a:cxnSpLocks noChangeShapeType="1"/>
                <a:stCxn id="38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1065">
                <a:extLst>
                  <a:ext uri="{FF2B5EF4-FFF2-40B4-BE49-F238E27FC236}">
                    <a16:creationId xmlns:a16="http://schemas.microsoft.com/office/drawing/2014/main" id="{3085A5CB-6145-2D6D-B4C8-A1FE3C124FA3}"/>
                  </a:ext>
                </a:extLst>
              </p:cNvPr>
              <p:cNvCxnSpPr>
                <a:cxnSpLocks noChangeShapeType="1"/>
                <a:stCxn id="38" idx="2"/>
                <a:endCxn id="37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9009E4-08C7-6C92-48C5-B21C1B508649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200077B4-EE40-5CD4-BFE9-E5A1D3198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3C42EAC-824B-2765-AFF8-E412421FA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2168D28-36FF-D9C6-6796-42BE6C9EF0C8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26F804B-DB5D-5E4E-DD8A-173B9A470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F9B5426-1637-E77C-1129-0466AC9D7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1736767-ADF8-16A2-C41C-B3C5B557D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439AB8D9-CFF6-16B7-4330-37B9BDD81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Graphic 150">
              <a:extLst>
                <a:ext uri="{FF2B5EF4-FFF2-40B4-BE49-F238E27FC236}">
                  <a16:creationId xmlns:a16="http://schemas.microsoft.com/office/drawing/2014/main" id="{D0F31A41-E6EF-6DC8-EDDE-2A4D9D50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41" name="Graphic 150">
              <a:extLst>
                <a:ext uri="{FF2B5EF4-FFF2-40B4-BE49-F238E27FC236}">
                  <a16:creationId xmlns:a16="http://schemas.microsoft.com/office/drawing/2014/main" id="{EF561415-8B90-5F7F-0B63-A6F7622B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42" name="Graphic 150">
              <a:extLst>
                <a:ext uri="{FF2B5EF4-FFF2-40B4-BE49-F238E27FC236}">
                  <a16:creationId xmlns:a16="http://schemas.microsoft.com/office/drawing/2014/main" id="{3EBCF886-2401-ACC9-3C86-5A99C6B4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43" name="Graphic 32">
              <a:extLst>
                <a:ext uri="{FF2B5EF4-FFF2-40B4-BE49-F238E27FC236}">
                  <a16:creationId xmlns:a16="http://schemas.microsoft.com/office/drawing/2014/main" id="{488273A5-AD0B-ECC3-EEE5-B6780738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C2D10F-8148-7F61-63C9-CD6508204CC4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43C6ED-7A2E-A3FC-6F6F-C5BFC7085EEB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5537206-D391-7F51-B456-D4F6E0172CA9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6753A85-4019-5117-6CA3-0F337235856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6574622" y="1690287"/>
            <a:ext cx="5157627" cy="401187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7489915" y="1700356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BC0CB5-A109-7691-BB36-CCDB70F05B0A}"/>
              </a:ext>
            </a:extLst>
          </p:cNvPr>
          <p:cNvSpPr txBox="1"/>
          <p:nvPr/>
        </p:nvSpPr>
        <p:spPr>
          <a:xfrm>
            <a:off x="6774971" y="5269495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pic>
        <p:nvPicPr>
          <p:cNvPr id="51" name="Picture 38">
            <a:extLst>
              <a:ext uri="{FF2B5EF4-FFF2-40B4-BE49-F238E27FC236}">
                <a16:creationId xmlns:a16="http://schemas.microsoft.com/office/drawing/2014/main" id="{135B7DF9-D1AF-8AB0-3788-1FB6BE466E8F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9174" y="2069688"/>
            <a:ext cx="1915886" cy="12139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F31D1B6-2561-0831-B4AE-D3C9808B4EDE}"/>
              </a:ext>
            </a:extLst>
          </p:cNvPr>
          <p:cNvSpPr txBox="1"/>
          <p:nvPr/>
        </p:nvSpPr>
        <p:spPr>
          <a:xfrm>
            <a:off x="347664" y="1667177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Johan Cruyff Arena</a:t>
            </a:r>
          </a:p>
        </p:txBody>
      </p:sp>
      <p:pic>
        <p:nvPicPr>
          <p:cNvPr id="53" name="Graphic 150">
            <a:extLst>
              <a:ext uri="{FF2B5EF4-FFF2-40B4-BE49-F238E27FC236}">
                <a16:creationId xmlns:a16="http://schemas.microsoft.com/office/drawing/2014/main" id="{DDFBB713-1E3B-F5E5-7D62-91F820B78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055" y="2985609"/>
            <a:ext cx="896528" cy="896528"/>
          </a:xfrm>
          <a:prstGeom prst="rect">
            <a:avLst/>
          </a:prstGeom>
        </p:spPr>
      </p:pic>
      <p:pic>
        <p:nvPicPr>
          <p:cNvPr id="55" name="Graphic 150">
            <a:extLst>
              <a:ext uri="{FF2B5EF4-FFF2-40B4-BE49-F238E27FC236}">
                <a16:creationId xmlns:a16="http://schemas.microsoft.com/office/drawing/2014/main" id="{72D81C20-3D32-A66F-F4FB-DEFC7B07B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077" y="3369921"/>
            <a:ext cx="896528" cy="896528"/>
          </a:xfrm>
          <a:prstGeom prst="rect">
            <a:avLst/>
          </a:prstGeom>
        </p:spPr>
      </p:pic>
      <p:pic>
        <p:nvPicPr>
          <p:cNvPr id="56" name="Graphic 150">
            <a:extLst>
              <a:ext uri="{FF2B5EF4-FFF2-40B4-BE49-F238E27FC236}">
                <a16:creationId xmlns:a16="http://schemas.microsoft.com/office/drawing/2014/main" id="{F5795E3E-75C2-B2D5-4588-BB5A87820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862" y="3735614"/>
            <a:ext cx="896528" cy="896528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771A41-A7D6-ED7D-4BCA-FB367757382E}"/>
              </a:ext>
            </a:extLst>
          </p:cNvPr>
          <p:cNvCxnSpPr>
            <a:stCxn id="51" idx="3"/>
            <a:endCxn id="34" idx="1"/>
          </p:cNvCxnSpPr>
          <p:nvPr/>
        </p:nvCxnSpPr>
        <p:spPr>
          <a:xfrm>
            <a:off x="2665060" y="2676660"/>
            <a:ext cx="4396567" cy="125739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5A0F394-45D2-5B4A-8800-15141C9936E8}"/>
              </a:ext>
            </a:extLst>
          </p:cNvPr>
          <p:cNvSpPr txBox="1"/>
          <p:nvPr/>
        </p:nvSpPr>
        <p:spPr>
          <a:xfrm>
            <a:off x="81190" y="323950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4</a:t>
            </a:r>
            <a:r>
              <a:rPr lang="en-US" dirty="0"/>
              <a:t>,G</a:t>
            </a:r>
            <a:r>
              <a:rPr lang="en-US" baseline="-25000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271FA2-1D06-4A1E-600B-0D4053D2DD3D}"/>
              </a:ext>
            </a:extLst>
          </p:cNvPr>
          <p:cNvSpPr txBox="1"/>
          <p:nvPr/>
        </p:nvSpPr>
        <p:spPr>
          <a:xfrm>
            <a:off x="385131" y="362476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5</a:t>
            </a:r>
            <a:r>
              <a:rPr lang="en-US" dirty="0"/>
              <a:t>,G</a:t>
            </a:r>
            <a:r>
              <a:rPr lang="en-US" baseline="-25000" dirty="0"/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DAF713-0877-3468-F0B1-CB568A47C1D1}"/>
              </a:ext>
            </a:extLst>
          </p:cNvPr>
          <p:cNvSpPr txBox="1"/>
          <p:nvPr/>
        </p:nvSpPr>
        <p:spPr>
          <a:xfrm>
            <a:off x="822043" y="403329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6</a:t>
            </a:r>
            <a:r>
              <a:rPr lang="en-US" dirty="0"/>
              <a:t>,G</a:t>
            </a:r>
            <a:r>
              <a:rPr lang="en-US" baseline="-25000" dirty="0"/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AA03272-61CC-C7D0-5DF9-F90D11EFF8CA}"/>
              </a:ext>
            </a:extLst>
          </p:cNvPr>
          <p:cNvSpPr txBox="1"/>
          <p:nvPr/>
        </p:nvSpPr>
        <p:spPr>
          <a:xfrm>
            <a:off x="7157439" y="485873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,G</a:t>
            </a:r>
            <a:r>
              <a:rPr lang="en-US" baseline="-25000" dirty="0"/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36A8664-BF73-63EE-3B6F-B2A083E3D1EA}"/>
              </a:ext>
            </a:extLst>
          </p:cNvPr>
          <p:cNvSpPr txBox="1"/>
          <p:nvPr/>
        </p:nvSpPr>
        <p:spPr>
          <a:xfrm>
            <a:off x="8234240" y="489058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,G</a:t>
            </a:r>
            <a:r>
              <a:rPr lang="en-US" baseline="-25000" dirty="0"/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52F8-9881-401A-DFDC-BDF84D19C855}"/>
              </a:ext>
            </a:extLst>
          </p:cNvPr>
          <p:cNvSpPr txBox="1"/>
          <p:nvPr/>
        </p:nvSpPr>
        <p:spPr>
          <a:xfrm>
            <a:off x="9335109" y="487548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  <a:r>
              <a:rPr lang="en-US" dirty="0"/>
              <a:t>,G</a:t>
            </a:r>
            <a:r>
              <a:rPr lang="en-US" baseline="-25000" dirty="0"/>
              <a:t>3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D005482E-D912-98B2-7A0D-CCE0EE900F4B}"/>
              </a:ext>
            </a:extLst>
          </p:cNvPr>
          <p:cNvSpPr/>
          <p:nvPr/>
        </p:nvSpPr>
        <p:spPr>
          <a:xfrm>
            <a:off x="4802503" y="1803934"/>
            <a:ext cx="2743353" cy="1334635"/>
          </a:xfrm>
          <a:prstGeom prst="wedgeRoundRectCallout">
            <a:avLst>
              <a:gd name="adj1" fmla="val 33836"/>
              <a:gd name="adj2" fmla="val 104682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Use Multicast Network Address Translation (NAT) to change G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 to G</a:t>
            </a:r>
            <a:r>
              <a:rPr lang="en-US" baseline="-25000" dirty="0">
                <a:solidFill>
                  <a:sysClr val="windowText" lastClr="000000"/>
                </a:solidFill>
              </a:rPr>
              <a:t>4 </a:t>
            </a:r>
            <a:r>
              <a:rPr lang="en-US" dirty="0">
                <a:solidFill>
                  <a:sysClr val="windowText" lastClr="000000"/>
                </a:solidFill>
              </a:rPr>
              <a:t> , G</a:t>
            </a:r>
            <a:r>
              <a:rPr lang="en-US" baseline="-25000" dirty="0">
                <a:solidFill>
                  <a:sysClr val="windowText" lastClr="000000"/>
                </a:solidFill>
              </a:rPr>
              <a:t>2</a:t>
            </a:r>
            <a:r>
              <a:rPr lang="en-US" dirty="0">
                <a:solidFill>
                  <a:sysClr val="windowText" lastClr="000000"/>
                </a:solidFill>
              </a:rPr>
              <a:t> to G</a:t>
            </a:r>
            <a:r>
              <a:rPr lang="en-US" baseline="-25000" dirty="0">
                <a:solidFill>
                  <a:sysClr val="windowText" lastClr="000000"/>
                </a:solidFill>
              </a:rPr>
              <a:t>5</a:t>
            </a:r>
            <a:r>
              <a:rPr lang="en-US" dirty="0">
                <a:solidFill>
                  <a:sysClr val="windowText" lastClr="000000"/>
                </a:solidFill>
              </a:rPr>
              <a:t> and G</a:t>
            </a:r>
            <a:r>
              <a:rPr lang="en-US" baseline="-25000" dirty="0">
                <a:solidFill>
                  <a:sysClr val="windowText" lastClr="000000"/>
                </a:solidFill>
              </a:rPr>
              <a:t>3</a:t>
            </a:r>
            <a:r>
              <a:rPr lang="en-US" dirty="0">
                <a:solidFill>
                  <a:sysClr val="windowText" lastClr="000000"/>
                </a:solidFill>
              </a:rPr>
              <a:t> to G</a:t>
            </a:r>
            <a:r>
              <a:rPr lang="en-US" baseline="-25000" dirty="0">
                <a:solidFill>
                  <a:sysClr val="windowText" lastClr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024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3C7447-7B7E-2207-A2E4-DF2883BD0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 enables a device, to translate Source/Designation IP, Layer 4 port of an IP packet to new address</a:t>
            </a:r>
          </a:p>
          <a:p>
            <a:pPr lvl="1"/>
            <a:r>
              <a:rPr lang="en-US" dirty="0"/>
              <a:t>Multicast NAT &gt; Translate multicast destination IP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2FC4E5-C0EE-BB99-AE8C-7B38D89D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 - Multicast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1A0B72-69EE-5361-7833-219A886DF0A6}"/>
              </a:ext>
            </a:extLst>
          </p:cNvPr>
          <p:cNvGrpSpPr>
            <a:grpSpLocks noChangeAspect="1"/>
          </p:cNvGrpSpPr>
          <p:nvPr/>
        </p:nvGrpSpPr>
        <p:grpSpPr>
          <a:xfrm>
            <a:off x="2149274" y="4001294"/>
            <a:ext cx="8837060" cy="1637742"/>
            <a:chOff x="3120951" y="4300721"/>
            <a:chExt cx="6520490" cy="12084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3CE303-EB5B-C25E-8534-96871DB4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4670053"/>
              <a:ext cx="1828800" cy="8390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AB75CF-6162-4492-BAE0-33D3F192459F}"/>
                </a:ext>
              </a:extLst>
            </p:cNvPr>
            <p:cNvSpPr txBox="1"/>
            <p:nvPr/>
          </p:nvSpPr>
          <p:spPr>
            <a:xfrm>
              <a:off x="5053584" y="4300721"/>
              <a:ext cx="2084832" cy="34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Multicast NAT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D37692-8EA9-2E7C-ED68-1BB4F715671B}"/>
                </a:ext>
              </a:extLst>
            </p:cNvPr>
            <p:cNvCxnSpPr>
              <a:cxnSpLocks/>
            </p:cNvCxnSpPr>
            <p:nvPr/>
          </p:nvCxnSpPr>
          <p:spPr>
            <a:xfrm>
              <a:off x="3287730" y="5126094"/>
              <a:ext cx="189387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3BB03B7-CF46-600A-B294-2B6487204DE7}"/>
                </a:ext>
              </a:extLst>
            </p:cNvPr>
            <p:cNvCxnSpPr>
              <a:cxnSpLocks/>
            </p:cNvCxnSpPr>
            <p:nvPr/>
          </p:nvCxnSpPr>
          <p:spPr>
            <a:xfrm>
              <a:off x="6989852" y="5126094"/>
              <a:ext cx="189387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06C2BF-0BB9-757A-8B04-058C9251FF1E}"/>
                </a:ext>
              </a:extLst>
            </p:cNvPr>
            <p:cNvSpPr txBox="1"/>
            <p:nvPr/>
          </p:nvSpPr>
          <p:spPr>
            <a:xfrm>
              <a:off x="3120951" y="4476440"/>
              <a:ext cx="2383605" cy="61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SRC: 192.168.1.10</a:t>
              </a:r>
              <a:br>
                <a:rPr lang="en-US" sz="2400" dirty="0"/>
              </a:br>
              <a:r>
                <a:rPr lang="en-US" sz="2400" dirty="0"/>
                <a:t>DST: </a:t>
              </a:r>
              <a:r>
                <a:rPr lang="en-US" sz="2400" dirty="0">
                  <a:solidFill>
                    <a:srgbClr val="7030A0"/>
                  </a:solidFill>
                </a:rPr>
                <a:t>239.1.100.10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53BBE7-2969-DCB9-E4B7-F2B0513003F9}"/>
                </a:ext>
              </a:extLst>
            </p:cNvPr>
            <p:cNvSpPr txBox="1"/>
            <p:nvPr/>
          </p:nvSpPr>
          <p:spPr>
            <a:xfrm>
              <a:off x="7257836" y="4487744"/>
              <a:ext cx="2383605" cy="61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SRC: 10.1.1.10</a:t>
              </a:r>
              <a:br>
                <a:rPr lang="en-US" sz="2400" dirty="0"/>
              </a:br>
              <a:r>
                <a:rPr lang="en-US" sz="2400" dirty="0"/>
                <a:t>DST: </a:t>
              </a:r>
              <a:r>
                <a:rPr lang="en-US" sz="2400" dirty="0">
                  <a:solidFill>
                    <a:srgbClr val="7030A0"/>
                  </a:solidFill>
                </a:rPr>
                <a:t>237.1.10.10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D14DBB9-8E1E-B95C-4EBA-14EE0D191473}"/>
              </a:ext>
            </a:extLst>
          </p:cNvPr>
          <p:cNvSpPr txBox="1"/>
          <p:nvPr/>
        </p:nvSpPr>
        <p:spPr>
          <a:xfrm>
            <a:off x="4490464" y="5279101"/>
            <a:ext cx="55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0EA9D6-C03B-0630-E731-64729ACB45DB}"/>
              </a:ext>
            </a:extLst>
          </p:cNvPr>
          <p:cNvSpPr txBox="1"/>
          <p:nvPr/>
        </p:nvSpPr>
        <p:spPr>
          <a:xfrm>
            <a:off x="7477832" y="5244957"/>
            <a:ext cx="78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4291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Contribution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E5D744-3767-35D7-E56F-18D934EFDC6C}"/>
              </a:ext>
            </a:extLst>
          </p:cNvPr>
          <p:cNvGrpSpPr/>
          <p:nvPr/>
        </p:nvGrpSpPr>
        <p:grpSpPr>
          <a:xfrm>
            <a:off x="7054348" y="2163741"/>
            <a:ext cx="4169754" cy="3050391"/>
            <a:chOff x="830921" y="2009631"/>
            <a:chExt cx="4169754" cy="30503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3D72A5-933C-7922-6471-DE5EA0215C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24" name="Straight Connector 1065">
                <a:extLst>
                  <a:ext uri="{FF2B5EF4-FFF2-40B4-BE49-F238E27FC236}">
                    <a16:creationId xmlns:a16="http://schemas.microsoft.com/office/drawing/2014/main" id="{23ECCE75-86BA-36C7-0104-C19E70BB3C4D}"/>
                  </a:ext>
                </a:extLst>
              </p:cNvPr>
              <p:cNvCxnSpPr>
                <a:cxnSpLocks noChangeShapeType="1"/>
                <a:stCxn id="38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1065">
                <a:extLst>
                  <a:ext uri="{FF2B5EF4-FFF2-40B4-BE49-F238E27FC236}">
                    <a16:creationId xmlns:a16="http://schemas.microsoft.com/office/drawing/2014/main" id="{3C88DF9F-0A1F-07AF-BBA3-A28C122B9CDB}"/>
                  </a:ext>
                </a:extLst>
              </p:cNvPr>
              <p:cNvCxnSpPr>
                <a:cxnSpLocks noChangeShapeType="1"/>
                <a:stCxn id="39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1065">
                <a:extLst>
                  <a:ext uri="{FF2B5EF4-FFF2-40B4-BE49-F238E27FC236}">
                    <a16:creationId xmlns:a16="http://schemas.microsoft.com/office/drawing/2014/main" id="{35ACA4C9-05EF-9E7A-E5A4-B33BF3FDAA36}"/>
                  </a:ext>
                </a:extLst>
              </p:cNvPr>
              <p:cNvCxnSpPr>
                <a:cxnSpLocks noChangeShapeType="1"/>
                <a:stCxn id="39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1065">
                <a:extLst>
                  <a:ext uri="{FF2B5EF4-FFF2-40B4-BE49-F238E27FC236}">
                    <a16:creationId xmlns:a16="http://schemas.microsoft.com/office/drawing/2014/main" id="{6F52B955-5931-D9AB-C174-1A14EE1A2C50}"/>
                  </a:ext>
                </a:extLst>
              </p:cNvPr>
              <p:cNvCxnSpPr>
                <a:cxnSpLocks noChangeShapeType="1"/>
                <a:stCxn id="38" idx="2"/>
                <a:endCxn id="36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1065">
                <a:extLst>
                  <a:ext uri="{FF2B5EF4-FFF2-40B4-BE49-F238E27FC236}">
                    <a16:creationId xmlns:a16="http://schemas.microsoft.com/office/drawing/2014/main" id="{6860CA39-0EE4-B0E6-EA08-E3A04C37C146}"/>
                  </a:ext>
                </a:extLst>
              </p:cNvPr>
              <p:cNvCxnSpPr>
                <a:cxnSpLocks noChangeShapeType="1"/>
                <a:stCxn id="39" idx="2"/>
                <a:endCxn id="37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1065">
                <a:extLst>
                  <a:ext uri="{FF2B5EF4-FFF2-40B4-BE49-F238E27FC236}">
                    <a16:creationId xmlns:a16="http://schemas.microsoft.com/office/drawing/2014/main" id="{729B45E0-69D9-2019-7DFA-D0DAFAB11356}"/>
                  </a:ext>
                </a:extLst>
              </p:cNvPr>
              <p:cNvCxnSpPr>
                <a:cxnSpLocks noChangeShapeType="1"/>
                <a:stCxn id="39" idx="2"/>
                <a:endCxn id="36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1065">
                <a:extLst>
                  <a:ext uri="{FF2B5EF4-FFF2-40B4-BE49-F238E27FC236}">
                    <a16:creationId xmlns:a16="http://schemas.microsoft.com/office/drawing/2014/main" id="{D97470F6-1A53-B326-CF7A-69A843A677E9}"/>
                  </a:ext>
                </a:extLst>
              </p:cNvPr>
              <p:cNvCxnSpPr>
                <a:cxnSpLocks noChangeShapeType="1"/>
                <a:stCxn id="38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1065">
                <a:extLst>
                  <a:ext uri="{FF2B5EF4-FFF2-40B4-BE49-F238E27FC236}">
                    <a16:creationId xmlns:a16="http://schemas.microsoft.com/office/drawing/2014/main" id="{3085A5CB-6145-2D6D-B4C8-A1FE3C124FA3}"/>
                  </a:ext>
                </a:extLst>
              </p:cNvPr>
              <p:cNvCxnSpPr>
                <a:cxnSpLocks noChangeShapeType="1"/>
                <a:stCxn id="38" idx="2"/>
                <a:endCxn id="37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9009E4-08C7-6C92-48C5-B21C1B508649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200077B4-EE40-5CD4-BFE9-E5A1D3198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3C42EAC-824B-2765-AFF8-E412421FA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2168D28-36FF-D9C6-6796-42BE6C9EF0C8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26F804B-DB5D-5E4E-DD8A-173B9A470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F9B5426-1637-E77C-1129-0466AC9D7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1736767-ADF8-16A2-C41C-B3C5B557D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439AB8D9-CFF6-16B7-4330-37B9BDD81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Graphic 150">
              <a:extLst>
                <a:ext uri="{FF2B5EF4-FFF2-40B4-BE49-F238E27FC236}">
                  <a16:creationId xmlns:a16="http://schemas.microsoft.com/office/drawing/2014/main" id="{D0F31A41-E6EF-6DC8-EDDE-2A4D9D50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41" name="Graphic 150">
              <a:extLst>
                <a:ext uri="{FF2B5EF4-FFF2-40B4-BE49-F238E27FC236}">
                  <a16:creationId xmlns:a16="http://schemas.microsoft.com/office/drawing/2014/main" id="{EF561415-8B90-5F7F-0B63-A6F7622B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42" name="Graphic 150">
              <a:extLst>
                <a:ext uri="{FF2B5EF4-FFF2-40B4-BE49-F238E27FC236}">
                  <a16:creationId xmlns:a16="http://schemas.microsoft.com/office/drawing/2014/main" id="{3EBCF886-2401-ACC9-3C86-5A99C6B4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43" name="Graphic 32">
              <a:extLst>
                <a:ext uri="{FF2B5EF4-FFF2-40B4-BE49-F238E27FC236}">
                  <a16:creationId xmlns:a16="http://schemas.microsoft.com/office/drawing/2014/main" id="{488273A5-AD0B-ECC3-EEE5-B6780738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C2D10F-8148-7F61-63C9-CD6508204CC4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43C6ED-7A2E-A3FC-6F6F-C5BFC7085EEB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5537206-D391-7F51-B456-D4F6E0172CA9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6753A85-4019-5117-6CA3-0F337235856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6574622" y="1669739"/>
            <a:ext cx="5157627" cy="401187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7489915" y="1700356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BC0CB5-A109-7691-BB36-CCDB70F05B0A}"/>
              </a:ext>
            </a:extLst>
          </p:cNvPr>
          <p:cNvSpPr txBox="1"/>
          <p:nvPr/>
        </p:nvSpPr>
        <p:spPr>
          <a:xfrm>
            <a:off x="6744390" y="5257056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pic>
        <p:nvPicPr>
          <p:cNvPr id="51" name="Picture 38">
            <a:extLst>
              <a:ext uri="{FF2B5EF4-FFF2-40B4-BE49-F238E27FC236}">
                <a16:creationId xmlns:a16="http://schemas.microsoft.com/office/drawing/2014/main" id="{135B7DF9-D1AF-8AB0-3788-1FB6BE466E8F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9174" y="2069688"/>
            <a:ext cx="1915886" cy="12139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F31D1B6-2561-0831-B4AE-D3C9808B4EDE}"/>
              </a:ext>
            </a:extLst>
          </p:cNvPr>
          <p:cNvSpPr txBox="1"/>
          <p:nvPr/>
        </p:nvSpPr>
        <p:spPr>
          <a:xfrm>
            <a:off x="347664" y="1667177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Johan Cruyff Arena</a:t>
            </a:r>
          </a:p>
        </p:txBody>
      </p:sp>
      <p:pic>
        <p:nvPicPr>
          <p:cNvPr id="53" name="Graphic 150">
            <a:extLst>
              <a:ext uri="{FF2B5EF4-FFF2-40B4-BE49-F238E27FC236}">
                <a16:creationId xmlns:a16="http://schemas.microsoft.com/office/drawing/2014/main" id="{DDFBB713-1E3B-F5E5-7D62-91F820B78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055" y="2985609"/>
            <a:ext cx="896528" cy="896528"/>
          </a:xfrm>
          <a:prstGeom prst="rect">
            <a:avLst/>
          </a:prstGeom>
        </p:spPr>
      </p:pic>
      <p:pic>
        <p:nvPicPr>
          <p:cNvPr id="55" name="Graphic 150">
            <a:extLst>
              <a:ext uri="{FF2B5EF4-FFF2-40B4-BE49-F238E27FC236}">
                <a16:creationId xmlns:a16="http://schemas.microsoft.com/office/drawing/2014/main" id="{72D81C20-3D32-A66F-F4FB-DEFC7B07B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077" y="3369921"/>
            <a:ext cx="896528" cy="896528"/>
          </a:xfrm>
          <a:prstGeom prst="rect">
            <a:avLst/>
          </a:prstGeom>
        </p:spPr>
      </p:pic>
      <p:pic>
        <p:nvPicPr>
          <p:cNvPr id="56" name="Graphic 150">
            <a:extLst>
              <a:ext uri="{FF2B5EF4-FFF2-40B4-BE49-F238E27FC236}">
                <a16:creationId xmlns:a16="http://schemas.microsoft.com/office/drawing/2014/main" id="{F5795E3E-75C2-B2D5-4588-BB5A87820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862" y="3735614"/>
            <a:ext cx="896528" cy="896528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771A41-A7D6-ED7D-4BCA-FB367757382E}"/>
              </a:ext>
            </a:extLst>
          </p:cNvPr>
          <p:cNvCxnSpPr>
            <a:stCxn id="51" idx="3"/>
            <a:endCxn id="34" idx="1"/>
          </p:cNvCxnSpPr>
          <p:nvPr/>
        </p:nvCxnSpPr>
        <p:spPr>
          <a:xfrm>
            <a:off x="2665060" y="2676660"/>
            <a:ext cx="4396567" cy="125739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5A0F394-45D2-5B4A-8800-15141C9936E8}"/>
              </a:ext>
            </a:extLst>
          </p:cNvPr>
          <p:cNvSpPr txBox="1"/>
          <p:nvPr/>
        </p:nvSpPr>
        <p:spPr>
          <a:xfrm>
            <a:off x="81190" y="323950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4</a:t>
            </a:r>
            <a:r>
              <a:rPr lang="en-US" dirty="0"/>
              <a:t>,G</a:t>
            </a:r>
            <a:r>
              <a:rPr lang="en-US" baseline="-25000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271FA2-1D06-4A1E-600B-0D4053D2DD3D}"/>
              </a:ext>
            </a:extLst>
          </p:cNvPr>
          <p:cNvSpPr txBox="1"/>
          <p:nvPr/>
        </p:nvSpPr>
        <p:spPr>
          <a:xfrm>
            <a:off x="385131" y="362476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5</a:t>
            </a:r>
            <a:r>
              <a:rPr lang="en-US" dirty="0"/>
              <a:t>,G</a:t>
            </a:r>
            <a:r>
              <a:rPr lang="en-US" baseline="-25000" dirty="0"/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DAF713-0877-3468-F0B1-CB568A47C1D1}"/>
              </a:ext>
            </a:extLst>
          </p:cNvPr>
          <p:cNvSpPr txBox="1"/>
          <p:nvPr/>
        </p:nvSpPr>
        <p:spPr>
          <a:xfrm>
            <a:off x="822043" y="403329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6</a:t>
            </a:r>
            <a:r>
              <a:rPr lang="en-US" dirty="0"/>
              <a:t>,G</a:t>
            </a:r>
            <a:r>
              <a:rPr lang="en-US" baseline="-25000" dirty="0"/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AA03272-61CC-C7D0-5DF9-F90D11EFF8CA}"/>
              </a:ext>
            </a:extLst>
          </p:cNvPr>
          <p:cNvSpPr txBox="1"/>
          <p:nvPr/>
        </p:nvSpPr>
        <p:spPr>
          <a:xfrm>
            <a:off x="7157439" y="485873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,G</a:t>
            </a:r>
            <a:r>
              <a:rPr lang="en-US" baseline="-25000" dirty="0"/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36A8664-BF73-63EE-3B6F-B2A083E3D1EA}"/>
              </a:ext>
            </a:extLst>
          </p:cNvPr>
          <p:cNvSpPr txBox="1"/>
          <p:nvPr/>
        </p:nvSpPr>
        <p:spPr>
          <a:xfrm>
            <a:off x="8234240" y="489058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,G</a:t>
            </a:r>
            <a:r>
              <a:rPr lang="en-US" baseline="-25000" dirty="0"/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52F8-9881-401A-DFDC-BDF84D19C855}"/>
              </a:ext>
            </a:extLst>
          </p:cNvPr>
          <p:cNvSpPr txBox="1"/>
          <p:nvPr/>
        </p:nvSpPr>
        <p:spPr>
          <a:xfrm>
            <a:off x="9335109" y="487548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  <a:r>
              <a:rPr lang="en-US" dirty="0"/>
              <a:t>,G</a:t>
            </a:r>
            <a:r>
              <a:rPr lang="en-US" baseline="-25000" dirty="0"/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6181E2-4C17-B53E-0676-AB2F941545EC}"/>
              </a:ext>
            </a:extLst>
          </p:cNvPr>
          <p:cNvCxnSpPr/>
          <p:nvPr/>
        </p:nvCxnSpPr>
        <p:spPr>
          <a:xfrm flipV="1">
            <a:off x="7366571" y="3025562"/>
            <a:ext cx="966746" cy="599205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C05998-2EAC-2E32-DAFE-E93B310EF642}"/>
              </a:ext>
            </a:extLst>
          </p:cNvPr>
          <p:cNvCxnSpPr>
            <a:cxnSpLocks/>
          </p:cNvCxnSpPr>
          <p:nvPr/>
        </p:nvCxnSpPr>
        <p:spPr>
          <a:xfrm>
            <a:off x="8919050" y="3034774"/>
            <a:ext cx="1329502" cy="425767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F3613E-5873-418F-DC29-E4F6F655A65A}"/>
              </a:ext>
            </a:extLst>
          </p:cNvPr>
          <p:cNvCxnSpPr>
            <a:cxnSpLocks/>
          </p:cNvCxnSpPr>
          <p:nvPr/>
        </p:nvCxnSpPr>
        <p:spPr>
          <a:xfrm>
            <a:off x="11047378" y="4217958"/>
            <a:ext cx="0" cy="196207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5A3C11CF-3DFB-4E0A-7F07-19A299514F2A}"/>
              </a:ext>
            </a:extLst>
          </p:cNvPr>
          <p:cNvSpPr/>
          <p:nvPr/>
        </p:nvSpPr>
        <p:spPr>
          <a:xfrm>
            <a:off x="4802503" y="1803934"/>
            <a:ext cx="2743353" cy="1334635"/>
          </a:xfrm>
          <a:prstGeom prst="wedgeRoundRectCallout">
            <a:avLst>
              <a:gd name="adj1" fmla="val 33836"/>
              <a:gd name="adj2" fmla="val 104682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Use Multicast Network Address Translation (NAT) to change G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 to G</a:t>
            </a:r>
            <a:r>
              <a:rPr lang="en-US" baseline="-25000" dirty="0">
                <a:solidFill>
                  <a:sysClr val="windowText" lastClr="000000"/>
                </a:solidFill>
              </a:rPr>
              <a:t>4 </a:t>
            </a:r>
            <a:r>
              <a:rPr lang="en-US" dirty="0">
                <a:solidFill>
                  <a:sysClr val="windowText" lastClr="000000"/>
                </a:solidFill>
              </a:rPr>
              <a:t> , G</a:t>
            </a:r>
            <a:r>
              <a:rPr lang="en-US" baseline="-25000" dirty="0">
                <a:solidFill>
                  <a:sysClr val="windowText" lastClr="000000"/>
                </a:solidFill>
              </a:rPr>
              <a:t>2</a:t>
            </a:r>
            <a:r>
              <a:rPr lang="en-US" dirty="0">
                <a:solidFill>
                  <a:sysClr val="windowText" lastClr="000000"/>
                </a:solidFill>
              </a:rPr>
              <a:t> to G</a:t>
            </a:r>
            <a:r>
              <a:rPr lang="en-US" baseline="-25000" dirty="0">
                <a:solidFill>
                  <a:sysClr val="windowText" lastClr="000000"/>
                </a:solidFill>
              </a:rPr>
              <a:t>5</a:t>
            </a:r>
            <a:r>
              <a:rPr lang="en-US" dirty="0">
                <a:solidFill>
                  <a:sysClr val="windowText" lastClr="000000"/>
                </a:solidFill>
              </a:rPr>
              <a:t> and G</a:t>
            </a:r>
            <a:r>
              <a:rPr lang="en-US" baseline="-25000" dirty="0">
                <a:solidFill>
                  <a:sysClr val="windowText" lastClr="000000"/>
                </a:solidFill>
              </a:rPr>
              <a:t>3</a:t>
            </a:r>
            <a:r>
              <a:rPr lang="en-US" dirty="0">
                <a:solidFill>
                  <a:sysClr val="windowText" lastClr="000000"/>
                </a:solidFill>
              </a:rPr>
              <a:t> to G</a:t>
            </a:r>
            <a:r>
              <a:rPr lang="en-US" baseline="-25000" dirty="0">
                <a:solidFill>
                  <a:sysClr val="windowText" lastClr="000000"/>
                </a:solidFill>
              </a:rPr>
              <a:t>6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293835-D811-2908-FE06-8B91D11C3CAB}"/>
              </a:ext>
            </a:extLst>
          </p:cNvPr>
          <p:cNvGrpSpPr/>
          <p:nvPr/>
        </p:nvGrpSpPr>
        <p:grpSpPr>
          <a:xfrm>
            <a:off x="5626551" y="3960332"/>
            <a:ext cx="1485853" cy="369332"/>
            <a:chOff x="3837281" y="4649318"/>
            <a:chExt cx="1485853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5B9955-40F5-4707-4738-0F60E447D8AF}"/>
                </a:ext>
              </a:extLst>
            </p:cNvPr>
            <p:cNvSpPr txBox="1"/>
            <p:nvPr/>
          </p:nvSpPr>
          <p:spPr>
            <a:xfrm>
              <a:off x="4671994" y="4649318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4</a:t>
              </a:r>
              <a:r>
                <a:rPr lang="en-US" dirty="0"/>
                <a:t>,G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DAA6E-82F1-B467-A777-5C4E2345B3D2}"/>
                </a:ext>
              </a:extLst>
            </p:cNvPr>
            <p:cNvSpPr txBox="1"/>
            <p:nvPr/>
          </p:nvSpPr>
          <p:spPr>
            <a:xfrm>
              <a:off x="3837281" y="4649318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4</a:t>
              </a:r>
              <a:r>
                <a:rPr lang="en-US" dirty="0"/>
                <a:t>,G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0D4FD14A-9293-7B77-E290-B370CDBEB2E6}"/>
                </a:ext>
              </a:extLst>
            </p:cNvPr>
            <p:cNvSpPr/>
            <p:nvPr/>
          </p:nvSpPr>
          <p:spPr>
            <a:xfrm>
              <a:off x="4442880" y="4741651"/>
              <a:ext cx="274655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06DD6B-FDA3-24E6-71E1-26A99B753C94}"/>
              </a:ext>
            </a:extLst>
          </p:cNvPr>
          <p:cNvGrpSpPr/>
          <p:nvPr/>
        </p:nvGrpSpPr>
        <p:grpSpPr>
          <a:xfrm>
            <a:off x="5387897" y="4339748"/>
            <a:ext cx="1485853" cy="369332"/>
            <a:chOff x="3837281" y="5039805"/>
            <a:chExt cx="1485853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0D690-9B26-537C-ACC6-420F13F8E187}"/>
                </a:ext>
              </a:extLst>
            </p:cNvPr>
            <p:cNvSpPr txBox="1"/>
            <p:nvPr/>
          </p:nvSpPr>
          <p:spPr>
            <a:xfrm>
              <a:off x="4671994" y="5039805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5</a:t>
              </a:r>
              <a:r>
                <a:rPr lang="en-US" dirty="0"/>
                <a:t>,G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5DC540-A626-1D06-0DBF-F683A11A6FC9}"/>
                </a:ext>
              </a:extLst>
            </p:cNvPr>
            <p:cNvSpPr txBox="1"/>
            <p:nvPr/>
          </p:nvSpPr>
          <p:spPr>
            <a:xfrm>
              <a:off x="3837281" y="5039805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5</a:t>
              </a:r>
              <a:r>
                <a:rPr lang="en-US" dirty="0"/>
                <a:t>,G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033D71DF-64BD-F44C-08DA-CAEB4180BF9D}"/>
                </a:ext>
              </a:extLst>
            </p:cNvPr>
            <p:cNvSpPr/>
            <p:nvPr/>
          </p:nvSpPr>
          <p:spPr>
            <a:xfrm>
              <a:off x="4442880" y="5132138"/>
              <a:ext cx="274655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BBAE3-D1DA-7C13-1BB7-DA0D117E1BB6}"/>
              </a:ext>
            </a:extLst>
          </p:cNvPr>
          <p:cNvGrpSpPr/>
          <p:nvPr/>
        </p:nvGrpSpPr>
        <p:grpSpPr>
          <a:xfrm>
            <a:off x="5124975" y="4719164"/>
            <a:ext cx="1485853" cy="369332"/>
            <a:chOff x="3837281" y="5430291"/>
            <a:chExt cx="1485853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5FAB38-B0C8-C1BF-345D-127CD335A0C7}"/>
                </a:ext>
              </a:extLst>
            </p:cNvPr>
            <p:cNvSpPr txBox="1"/>
            <p:nvPr/>
          </p:nvSpPr>
          <p:spPr>
            <a:xfrm>
              <a:off x="4671994" y="5430291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6</a:t>
              </a:r>
              <a:r>
                <a:rPr lang="en-US" dirty="0"/>
                <a:t>,G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3FA83-9797-F8BD-75C3-EE6C9A5B7362}"/>
                </a:ext>
              </a:extLst>
            </p:cNvPr>
            <p:cNvSpPr txBox="1"/>
            <p:nvPr/>
          </p:nvSpPr>
          <p:spPr>
            <a:xfrm>
              <a:off x="3837281" y="5430291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6</a:t>
              </a:r>
              <a:r>
                <a:rPr lang="en-US" dirty="0"/>
                <a:t>,G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78D161B0-BC98-260C-8D41-5C20B2B60A4B}"/>
                </a:ext>
              </a:extLst>
            </p:cNvPr>
            <p:cNvSpPr/>
            <p:nvPr/>
          </p:nvSpPr>
          <p:spPr>
            <a:xfrm>
              <a:off x="4442880" y="5522624"/>
              <a:ext cx="274655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639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Distribution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3D72A5-933C-7922-6471-DE5EA0215CE0}"/>
              </a:ext>
            </a:extLst>
          </p:cNvPr>
          <p:cNvGrpSpPr>
            <a:grpSpLocks noChangeAspect="1"/>
          </p:cNvGrpSpPr>
          <p:nvPr/>
        </p:nvGrpSpPr>
        <p:grpSpPr>
          <a:xfrm>
            <a:off x="7061627" y="2163741"/>
            <a:ext cx="4162475" cy="1984929"/>
            <a:chOff x="2909150" y="3443392"/>
            <a:chExt cx="2554160" cy="1217984"/>
          </a:xfrm>
        </p:grpSpPr>
        <p:cxnSp>
          <p:nvCxnSpPr>
            <p:cNvPr id="24" name="Straight Connector 1065">
              <a:extLst>
                <a:ext uri="{FF2B5EF4-FFF2-40B4-BE49-F238E27FC236}">
                  <a16:creationId xmlns:a16="http://schemas.microsoft.com/office/drawing/2014/main" id="{23ECCE75-86BA-36C7-0104-C19E70BB3C4D}"/>
                </a:ext>
              </a:extLst>
            </p:cNvPr>
            <p:cNvCxnSpPr>
              <a:cxnSpLocks noChangeShapeType="1"/>
              <a:stCxn id="38" idx="2"/>
              <a:endCxn id="34" idx="0"/>
            </p:cNvCxnSpPr>
            <p:nvPr/>
          </p:nvCxnSpPr>
          <p:spPr bwMode="auto">
            <a:xfrm flipH="1">
              <a:off x="3196178" y="3972219"/>
              <a:ext cx="673009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1065">
              <a:extLst>
                <a:ext uri="{FF2B5EF4-FFF2-40B4-BE49-F238E27FC236}">
                  <a16:creationId xmlns:a16="http://schemas.microsoft.com/office/drawing/2014/main" id="{3C88DF9F-0A1F-07AF-BBA3-A28C122B9CDB}"/>
                </a:ext>
              </a:extLst>
            </p:cNvPr>
            <p:cNvCxnSpPr>
              <a:cxnSpLocks noChangeShapeType="1"/>
              <a:stCxn id="39" idx="2"/>
              <a:endCxn id="34" idx="0"/>
            </p:cNvCxnSpPr>
            <p:nvPr/>
          </p:nvCxnSpPr>
          <p:spPr bwMode="auto">
            <a:xfrm flipH="1">
              <a:off x="3196178" y="3972219"/>
              <a:ext cx="129551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1065">
              <a:extLst>
                <a:ext uri="{FF2B5EF4-FFF2-40B4-BE49-F238E27FC236}">
                  <a16:creationId xmlns:a16="http://schemas.microsoft.com/office/drawing/2014/main" id="{35ACA4C9-05EF-9E7A-E5A4-B33BF3FDAA36}"/>
                </a:ext>
              </a:extLst>
            </p:cNvPr>
            <p:cNvCxnSpPr>
              <a:cxnSpLocks noChangeShapeType="1"/>
              <a:stCxn id="39" idx="2"/>
              <a:endCxn id="35" idx="0"/>
            </p:cNvCxnSpPr>
            <p:nvPr/>
          </p:nvCxnSpPr>
          <p:spPr bwMode="auto">
            <a:xfrm flipH="1">
              <a:off x="3856213" y="3972219"/>
              <a:ext cx="635477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1065">
              <a:extLst>
                <a:ext uri="{FF2B5EF4-FFF2-40B4-BE49-F238E27FC236}">
                  <a16:creationId xmlns:a16="http://schemas.microsoft.com/office/drawing/2014/main" id="{6F52B955-5931-D9AB-C174-1A14EE1A2C50}"/>
                </a:ext>
              </a:extLst>
            </p:cNvPr>
            <p:cNvCxnSpPr>
              <a:cxnSpLocks noChangeShapeType="1"/>
              <a:stCxn id="38" idx="2"/>
              <a:endCxn id="36" idx="0"/>
            </p:cNvCxnSpPr>
            <p:nvPr/>
          </p:nvCxnSpPr>
          <p:spPr bwMode="auto">
            <a:xfrm>
              <a:off x="3869187" y="3972219"/>
              <a:ext cx="647061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1065">
              <a:extLst>
                <a:ext uri="{FF2B5EF4-FFF2-40B4-BE49-F238E27FC236}">
                  <a16:creationId xmlns:a16="http://schemas.microsoft.com/office/drawing/2014/main" id="{6860CA39-0EE4-B0E6-EA08-E3A04C37C146}"/>
                </a:ext>
              </a:extLst>
            </p:cNvPr>
            <p:cNvCxnSpPr>
              <a:cxnSpLocks noChangeShapeType="1"/>
              <a:stCxn id="39" idx="2"/>
              <a:endCxn id="37" idx="0"/>
            </p:cNvCxnSpPr>
            <p:nvPr/>
          </p:nvCxnSpPr>
          <p:spPr bwMode="auto">
            <a:xfrm>
              <a:off x="4491690" y="3972219"/>
              <a:ext cx="68459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065">
              <a:extLst>
                <a:ext uri="{FF2B5EF4-FFF2-40B4-BE49-F238E27FC236}">
                  <a16:creationId xmlns:a16="http://schemas.microsoft.com/office/drawing/2014/main" id="{729B45E0-69D9-2019-7DFA-D0DAFAB11356}"/>
                </a:ext>
              </a:extLst>
            </p:cNvPr>
            <p:cNvCxnSpPr>
              <a:cxnSpLocks noChangeShapeType="1"/>
              <a:stCxn id="39" idx="2"/>
              <a:endCxn id="36" idx="0"/>
            </p:cNvCxnSpPr>
            <p:nvPr/>
          </p:nvCxnSpPr>
          <p:spPr bwMode="auto">
            <a:xfrm>
              <a:off x="4491690" y="3972219"/>
              <a:ext cx="24558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065">
              <a:extLst>
                <a:ext uri="{FF2B5EF4-FFF2-40B4-BE49-F238E27FC236}">
                  <a16:creationId xmlns:a16="http://schemas.microsoft.com/office/drawing/2014/main" id="{D97470F6-1A53-B326-CF7A-69A843A677E9}"/>
                </a:ext>
              </a:extLst>
            </p:cNvPr>
            <p:cNvCxnSpPr>
              <a:cxnSpLocks noChangeShapeType="1"/>
              <a:stCxn id="38" idx="2"/>
              <a:endCxn id="35" idx="0"/>
            </p:cNvCxnSpPr>
            <p:nvPr/>
          </p:nvCxnSpPr>
          <p:spPr bwMode="auto">
            <a:xfrm flipH="1">
              <a:off x="3856213" y="3972219"/>
              <a:ext cx="12974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065">
              <a:extLst>
                <a:ext uri="{FF2B5EF4-FFF2-40B4-BE49-F238E27FC236}">
                  <a16:creationId xmlns:a16="http://schemas.microsoft.com/office/drawing/2014/main" id="{3085A5CB-6145-2D6D-B4C8-A1FE3C124FA3}"/>
                </a:ext>
              </a:extLst>
            </p:cNvPr>
            <p:cNvCxnSpPr>
              <a:cxnSpLocks noChangeShapeType="1"/>
              <a:stCxn id="38" idx="2"/>
              <a:endCxn id="37" idx="0"/>
            </p:cNvCxnSpPr>
            <p:nvPr/>
          </p:nvCxnSpPr>
          <p:spPr bwMode="auto">
            <a:xfrm>
              <a:off x="3869187" y="3972219"/>
              <a:ext cx="1307095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19009E4-08C7-6C92-48C5-B21C1B508649}"/>
                </a:ext>
              </a:extLst>
            </p:cNvPr>
            <p:cNvGrpSpPr/>
            <p:nvPr/>
          </p:nvGrpSpPr>
          <p:grpSpPr>
            <a:xfrm>
              <a:off x="3689479" y="3443392"/>
              <a:ext cx="981918" cy="528827"/>
              <a:chOff x="3689479" y="3443392"/>
              <a:chExt cx="981918" cy="528827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00077B4-EE40-5CD4-BFE9-E5A1D3198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479" y="3443392"/>
                <a:ext cx="359415" cy="52882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3C42EAC-824B-2765-AFF8-E412421FA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1983" y="3443392"/>
                <a:ext cx="359414" cy="528827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168D28-36FF-D9C6-6796-42BE6C9EF0C8}"/>
                </a:ext>
              </a:extLst>
            </p:cNvPr>
            <p:cNvGrpSpPr/>
            <p:nvPr/>
          </p:nvGrpSpPr>
          <p:grpSpPr>
            <a:xfrm>
              <a:off x="2909150" y="4397988"/>
              <a:ext cx="2554160" cy="263388"/>
              <a:chOff x="2909150" y="4397988"/>
              <a:chExt cx="2554160" cy="26338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26F804B-DB5D-5E4E-DD8A-173B9A470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15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F9B5426-1637-E77C-1129-0466AC9D7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185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1736767-ADF8-16A2-C41C-B3C5B557D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22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39AB8D9-CFF6-16B7-4330-37B9BDD81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9254" y="4397988"/>
                <a:ext cx="574056" cy="263388"/>
              </a:xfrm>
              <a:prstGeom prst="rect">
                <a:avLst/>
              </a:prstGeom>
            </p:spPr>
          </p:pic>
        </p:grpSp>
      </p:grpSp>
      <p:pic>
        <p:nvPicPr>
          <p:cNvPr id="40" name="Graphic 150">
            <a:extLst>
              <a:ext uri="{FF2B5EF4-FFF2-40B4-BE49-F238E27FC236}">
                <a16:creationId xmlns:a16="http://schemas.microsoft.com/office/drawing/2014/main" id="{D0F31A41-E6EF-6DC8-EDDE-2A4D9D50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4348" y="4317604"/>
            <a:ext cx="896528" cy="896528"/>
          </a:xfrm>
          <a:prstGeom prst="rect">
            <a:avLst/>
          </a:prstGeom>
        </p:spPr>
      </p:pic>
      <p:pic>
        <p:nvPicPr>
          <p:cNvPr id="41" name="Graphic 150">
            <a:extLst>
              <a:ext uri="{FF2B5EF4-FFF2-40B4-BE49-F238E27FC236}">
                <a16:creationId xmlns:a16="http://schemas.microsoft.com/office/drawing/2014/main" id="{EF561415-8B90-5F7F-0B63-A6F7622B7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6766" y="4317604"/>
            <a:ext cx="896528" cy="896528"/>
          </a:xfrm>
          <a:prstGeom prst="rect">
            <a:avLst/>
          </a:prstGeom>
        </p:spPr>
      </p:pic>
      <p:pic>
        <p:nvPicPr>
          <p:cNvPr id="42" name="Graphic 150">
            <a:extLst>
              <a:ext uri="{FF2B5EF4-FFF2-40B4-BE49-F238E27FC236}">
                <a16:creationId xmlns:a16="http://schemas.microsoft.com/office/drawing/2014/main" id="{3EBCF886-2401-ACC9-3C86-5A99C6B47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1926" y="4317604"/>
            <a:ext cx="896528" cy="896528"/>
          </a:xfrm>
          <a:prstGeom prst="rect">
            <a:avLst/>
          </a:prstGeom>
        </p:spPr>
      </p:pic>
      <p:pic>
        <p:nvPicPr>
          <p:cNvPr id="43" name="Graphic 32">
            <a:extLst>
              <a:ext uri="{FF2B5EF4-FFF2-40B4-BE49-F238E27FC236}">
                <a16:creationId xmlns:a16="http://schemas.microsoft.com/office/drawing/2014/main" id="{488273A5-AD0B-ECC3-EEE5-B67807387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2733" y="4317604"/>
            <a:ext cx="896528" cy="896528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C2D10F-8148-7F61-63C9-CD6508204CC4}"/>
              </a:ext>
            </a:extLst>
          </p:cNvPr>
          <p:cNvCxnSpPr>
            <a:stCxn id="34" idx="2"/>
          </p:cNvCxnSpPr>
          <p:nvPr/>
        </p:nvCxnSpPr>
        <p:spPr>
          <a:xfrm>
            <a:off x="7529392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43C6ED-7A2E-A3FC-6F6F-C5BFC7085EEB}"/>
              </a:ext>
            </a:extLst>
          </p:cNvPr>
          <p:cNvCxnSpPr/>
          <p:nvPr/>
        </p:nvCxnSpPr>
        <p:spPr>
          <a:xfrm>
            <a:off x="8605041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5537206-D391-7F51-B456-D4F6E0172CA9}"/>
              </a:ext>
            </a:extLst>
          </p:cNvPr>
          <p:cNvCxnSpPr/>
          <p:nvPr/>
        </p:nvCxnSpPr>
        <p:spPr>
          <a:xfrm>
            <a:off x="9680689" y="4144998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6753A85-4019-5117-6CA3-0F337235856F}"/>
              </a:ext>
            </a:extLst>
          </p:cNvPr>
          <p:cNvCxnSpPr>
            <a:cxnSpLocks/>
          </p:cNvCxnSpPr>
          <p:nvPr/>
        </p:nvCxnSpPr>
        <p:spPr>
          <a:xfrm>
            <a:off x="10746512" y="4170636"/>
            <a:ext cx="0" cy="2743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6997526" y="1669739"/>
            <a:ext cx="4734724" cy="401187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7489915" y="1700356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BC0CB5-A109-7691-BB36-CCDB70F05B0A}"/>
              </a:ext>
            </a:extLst>
          </p:cNvPr>
          <p:cNvSpPr txBox="1"/>
          <p:nvPr/>
        </p:nvSpPr>
        <p:spPr>
          <a:xfrm>
            <a:off x="6744390" y="5257056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771A41-A7D6-ED7D-4BCA-FB367757382E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2324443" y="2676660"/>
            <a:ext cx="3605171" cy="1145327"/>
          </a:xfrm>
          <a:prstGeom prst="line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AA03272-61CC-C7D0-5DF9-F90D11EFF8CA}"/>
              </a:ext>
            </a:extLst>
          </p:cNvPr>
          <p:cNvSpPr txBox="1"/>
          <p:nvPr/>
        </p:nvSpPr>
        <p:spPr>
          <a:xfrm>
            <a:off x="7157439" y="485873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,G</a:t>
            </a:r>
            <a:r>
              <a:rPr lang="en-US" baseline="-25000" dirty="0"/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36A8664-BF73-63EE-3B6F-B2A083E3D1EA}"/>
              </a:ext>
            </a:extLst>
          </p:cNvPr>
          <p:cNvSpPr txBox="1"/>
          <p:nvPr/>
        </p:nvSpPr>
        <p:spPr>
          <a:xfrm>
            <a:off x="8234240" y="489058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,G</a:t>
            </a:r>
            <a:r>
              <a:rPr lang="en-US" baseline="-25000" dirty="0"/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52F8-9881-401A-DFDC-BDF84D19C855}"/>
              </a:ext>
            </a:extLst>
          </p:cNvPr>
          <p:cNvSpPr txBox="1"/>
          <p:nvPr/>
        </p:nvSpPr>
        <p:spPr>
          <a:xfrm>
            <a:off x="9335109" y="487548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  <a:r>
              <a:rPr lang="en-US" dirty="0"/>
              <a:t>,G</a:t>
            </a:r>
            <a:r>
              <a:rPr lang="en-US" baseline="-25000" dirty="0"/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6181E2-4C17-B53E-0676-AB2F941545EC}"/>
              </a:ext>
            </a:extLst>
          </p:cNvPr>
          <p:cNvCxnSpPr>
            <a:cxnSpLocks/>
          </p:cNvCxnSpPr>
          <p:nvPr/>
        </p:nvCxnSpPr>
        <p:spPr>
          <a:xfrm flipH="1">
            <a:off x="6339155" y="2898936"/>
            <a:ext cx="1895085" cy="66238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C05998-2EAC-2E32-DAFE-E93B310EF642}"/>
              </a:ext>
            </a:extLst>
          </p:cNvPr>
          <p:cNvCxnSpPr>
            <a:cxnSpLocks/>
          </p:cNvCxnSpPr>
          <p:nvPr/>
        </p:nvCxnSpPr>
        <p:spPr>
          <a:xfrm flipH="1" flipV="1">
            <a:off x="8901179" y="3108613"/>
            <a:ext cx="902310" cy="535398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F3613E-5873-418F-DC29-E4F6F655A65A}"/>
              </a:ext>
            </a:extLst>
          </p:cNvPr>
          <p:cNvCxnSpPr>
            <a:cxnSpLocks/>
          </p:cNvCxnSpPr>
          <p:nvPr/>
        </p:nvCxnSpPr>
        <p:spPr>
          <a:xfrm flipV="1">
            <a:off x="9804205" y="4170636"/>
            <a:ext cx="0" cy="36576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52">
            <a:extLst>
              <a:ext uri="{FF2B5EF4-FFF2-40B4-BE49-F238E27FC236}">
                <a16:creationId xmlns:a16="http://schemas.microsoft.com/office/drawing/2014/main" id="{9C08CB05-0570-36A7-0FC7-34DE5D6A0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562443" y="2295660"/>
            <a:ext cx="762000" cy="762000"/>
          </a:xfrm>
          <a:prstGeom prst="rect">
            <a:avLst/>
          </a:prstGeom>
        </p:spPr>
      </p:pic>
      <p:pic>
        <p:nvPicPr>
          <p:cNvPr id="5" name="Graphic 12">
            <a:extLst>
              <a:ext uri="{FF2B5EF4-FFF2-40B4-BE49-F238E27FC236}">
                <a16:creationId xmlns:a16="http://schemas.microsoft.com/office/drawing/2014/main" id="{3F15DAE4-4304-20C6-29AA-AE630BB524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9135" y="2237691"/>
            <a:ext cx="7620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DC746-B2E0-5F60-050D-C44CC830A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05" y="3741397"/>
            <a:ext cx="935530" cy="429239"/>
          </a:xfrm>
          <a:prstGeom prst="rect">
            <a:avLst/>
          </a:prstGeom>
        </p:spPr>
      </p:pic>
      <p:cxnSp>
        <p:nvCxnSpPr>
          <p:cNvPr id="14" name="Straight Connector 1065">
            <a:extLst>
              <a:ext uri="{FF2B5EF4-FFF2-40B4-BE49-F238E27FC236}">
                <a16:creationId xmlns:a16="http://schemas.microsoft.com/office/drawing/2014/main" id="{C6D2095F-E2FA-1374-6422-F3EEBE824B9E}"/>
              </a:ext>
            </a:extLst>
          </p:cNvPr>
          <p:cNvCxnSpPr>
            <a:cxnSpLocks noChangeShapeType="1"/>
            <a:stCxn id="38" idx="2"/>
            <a:endCxn id="11" idx="0"/>
          </p:cNvCxnSpPr>
          <p:nvPr/>
        </p:nvCxnSpPr>
        <p:spPr bwMode="auto">
          <a:xfrm flipH="1">
            <a:off x="6463570" y="3025562"/>
            <a:ext cx="2162614" cy="71583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065">
            <a:extLst>
              <a:ext uri="{FF2B5EF4-FFF2-40B4-BE49-F238E27FC236}">
                <a16:creationId xmlns:a16="http://schemas.microsoft.com/office/drawing/2014/main" id="{6558B914-9E86-A7F6-DC6A-8B2E0DD25ADF}"/>
              </a:ext>
            </a:extLst>
          </p:cNvPr>
          <p:cNvCxnSpPr>
            <a:cxnSpLocks noChangeShapeType="1"/>
            <a:stCxn id="39" idx="2"/>
            <a:endCxn id="11" idx="0"/>
          </p:cNvCxnSpPr>
          <p:nvPr/>
        </p:nvCxnSpPr>
        <p:spPr bwMode="auto">
          <a:xfrm flipH="1">
            <a:off x="6463570" y="3025562"/>
            <a:ext cx="3177098" cy="71583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588F7DC-3231-BDEA-BC4F-E0E7012C5745}"/>
              </a:ext>
            </a:extLst>
          </p:cNvPr>
          <p:cNvCxnSpPr>
            <a:cxnSpLocks/>
          </p:cNvCxnSpPr>
          <p:nvPr/>
        </p:nvCxnSpPr>
        <p:spPr>
          <a:xfrm flipH="1" flipV="1">
            <a:off x="8682272" y="3138569"/>
            <a:ext cx="5549" cy="476651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D8ECD0-552F-EC11-210F-3AB6786829C0}"/>
              </a:ext>
            </a:extLst>
          </p:cNvPr>
          <p:cNvCxnSpPr>
            <a:cxnSpLocks/>
          </p:cNvCxnSpPr>
          <p:nvPr/>
        </p:nvCxnSpPr>
        <p:spPr>
          <a:xfrm flipV="1">
            <a:off x="7737181" y="3158313"/>
            <a:ext cx="797448" cy="505897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1E3DBF6-402B-282B-DC7B-62E3C9DFF4C2}"/>
              </a:ext>
            </a:extLst>
          </p:cNvPr>
          <p:cNvCxnSpPr>
            <a:cxnSpLocks/>
          </p:cNvCxnSpPr>
          <p:nvPr/>
        </p:nvCxnSpPr>
        <p:spPr>
          <a:xfrm flipH="1">
            <a:off x="6368267" y="2969144"/>
            <a:ext cx="1895085" cy="662380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9BB7EC-C27C-9465-BD63-0D7BF725E8CC}"/>
              </a:ext>
            </a:extLst>
          </p:cNvPr>
          <p:cNvCxnSpPr>
            <a:cxnSpLocks/>
          </p:cNvCxnSpPr>
          <p:nvPr/>
        </p:nvCxnSpPr>
        <p:spPr>
          <a:xfrm flipH="1">
            <a:off x="6397379" y="3039352"/>
            <a:ext cx="1895085" cy="662380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F82235-7421-42FC-2A52-E091653788A1}"/>
              </a:ext>
            </a:extLst>
          </p:cNvPr>
          <p:cNvCxnSpPr>
            <a:cxnSpLocks/>
            <a:stCxn id="70" idx="0"/>
          </p:cNvCxnSpPr>
          <p:nvPr/>
        </p:nvCxnSpPr>
        <p:spPr>
          <a:xfrm>
            <a:off x="2301986" y="3486899"/>
            <a:ext cx="3583071" cy="46911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455DF0-B6F6-3625-DD6A-256DB5008EF9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2324443" y="4090045"/>
            <a:ext cx="3516397" cy="164820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Graphic 52">
            <a:extLst>
              <a:ext uri="{FF2B5EF4-FFF2-40B4-BE49-F238E27FC236}">
                <a16:creationId xmlns:a16="http://schemas.microsoft.com/office/drawing/2014/main" id="{31CD7DDC-1DDA-C3FD-0B8A-F602B70BF9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1539986" y="3105899"/>
            <a:ext cx="762000" cy="762000"/>
          </a:xfrm>
          <a:prstGeom prst="rect">
            <a:avLst/>
          </a:prstGeom>
        </p:spPr>
      </p:pic>
      <p:pic>
        <p:nvPicPr>
          <p:cNvPr id="71" name="Graphic 12">
            <a:extLst>
              <a:ext uri="{FF2B5EF4-FFF2-40B4-BE49-F238E27FC236}">
                <a16:creationId xmlns:a16="http://schemas.microsoft.com/office/drawing/2014/main" id="{AEBEB403-DD4B-060B-1EAE-7B646320F2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6678" y="3047930"/>
            <a:ext cx="762000" cy="762000"/>
          </a:xfrm>
          <a:prstGeom prst="rect">
            <a:avLst/>
          </a:prstGeom>
        </p:spPr>
      </p:pic>
      <p:pic>
        <p:nvPicPr>
          <p:cNvPr id="72" name="Graphic 52">
            <a:extLst>
              <a:ext uri="{FF2B5EF4-FFF2-40B4-BE49-F238E27FC236}">
                <a16:creationId xmlns:a16="http://schemas.microsoft.com/office/drawing/2014/main" id="{3CB6D5F3-EF92-47F6-3CED-B07DA233B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1562443" y="3873865"/>
            <a:ext cx="762000" cy="762000"/>
          </a:xfrm>
          <a:prstGeom prst="rect">
            <a:avLst/>
          </a:prstGeom>
        </p:spPr>
      </p:pic>
      <p:pic>
        <p:nvPicPr>
          <p:cNvPr id="73" name="Graphic 12">
            <a:extLst>
              <a:ext uri="{FF2B5EF4-FFF2-40B4-BE49-F238E27FC236}">
                <a16:creationId xmlns:a16="http://schemas.microsoft.com/office/drawing/2014/main" id="{BB36497A-39A9-A70A-1D72-636F2F56D8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9135" y="3815896"/>
            <a:ext cx="762000" cy="762000"/>
          </a:xfrm>
          <a:prstGeom prst="rect">
            <a:avLst/>
          </a:prstGeom>
        </p:spPr>
      </p:pic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809CAFF-25CE-0F86-19C6-BF3F8A91645E}"/>
              </a:ext>
            </a:extLst>
          </p:cNvPr>
          <p:cNvCxnSpPr>
            <a:cxnSpLocks/>
          </p:cNvCxnSpPr>
          <p:nvPr/>
        </p:nvCxnSpPr>
        <p:spPr>
          <a:xfrm flipV="1">
            <a:off x="8723706" y="4170636"/>
            <a:ext cx="0" cy="365760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580FB53-6BBC-FA5E-35B5-C6CA49B864E3}"/>
              </a:ext>
            </a:extLst>
          </p:cNvPr>
          <p:cNvCxnSpPr>
            <a:cxnSpLocks/>
          </p:cNvCxnSpPr>
          <p:nvPr/>
        </p:nvCxnSpPr>
        <p:spPr>
          <a:xfrm flipV="1">
            <a:off x="7643207" y="4170636"/>
            <a:ext cx="0" cy="365760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ular Callout 97">
            <a:extLst>
              <a:ext uri="{FF2B5EF4-FFF2-40B4-BE49-F238E27FC236}">
                <a16:creationId xmlns:a16="http://schemas.microsoft.com/office/drawing/2014/main" id="{A75FF213-0CAD-D641-DCCF-1748440C759B}"/>
              </a:ext>
            </a:extLst>
          </p:cNvPr>
          <p:cNvSpPr/>
          <p:nvPr/>
        </p:nvSpPr>
        <p:spPr>
          <a:xfrm>
            <a:off x="2691690" y="4705253"/>
            <a:ext cx="2743353" cy="1334635"/>
          </a:xfrm>
          <a:prstGeom prst="wedgeRoundRectCallout">
            <a:avLst>
              <a:gd name="adj1" fmla="val 65669"/>
              <a:gd name="adj2" fmla="val -9162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Demarcation device to distribute content to third parties</a:t>
            </a:r>
            <a:endParaRPr lang="en-US" baseline="-25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8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Distribution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3D72A5-933C-7922-6471-DE5EA0215CE0}"/>
              </a:ext>
            </a:extLst>
          </p:cNvPr>
          <p:cNvGrpSpPr>
            <a:grpSpLocks noChangeAspect="1"/>
          </p:cNvGrpSpPr>
          <p:nvPr/>
        </p:nvGrpSpPr>
        <p:grpSpPr>
          <a:xfrm>
            <a:off x="7061627" y="2163741"/>
            <a:ext cx="4162475" cy="1984929"/>
            <a:chOff x="2909150" y="3443392"/>
            <a:chExt cx="2554160" cy="1217984"/>
          </a:xfrm>
        </p:grpSpPr>
        <p:cxnSp>
          <p:nvCxnSpPr>
            <p:cNvPr id="24" name="Straight Connector 1065">
              <a:extLst>
                <a:ext uri="{FF2B5EF4-FFF2-40B4-BE49-F238E27FC236}">
                  <a16:creationId xmlns:a16="http://schemas.microsoft.com/office/drawing/2014/main" id="{23ECCE75-86BA-36C7-0104-C19E70BB3C4D}"/>
                </a:ext>
              </a:extLst>
            </p:cNvPr>
            <p:cNvCxnSpPr>
              <a:cxnSpLocks noChangeShapeType="1"/>
              <a:stCxn id="38" idx="2"/>
              <a:endCxn id="34" idx="0"/>
            </p:cNvCxnSpPr>
            <p:nvPr/>
          </p:nvCxnSpPr>
          <p:spPr bwMode="auto">
            <a:xfrm flipH="1">
              <a:off x="3196178" y="3972219"/>
              <a:ext cx="673009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1065">
              <a:extLst>
                <a:ext uri="{FF2B5EF4-FFF2-40B4-BE49-F238E27FC236}">
                  <a16:creationId xmlns:a16="http://schemas.microsoft.com/office/drawing/2014/main" id="{3C88DF9F-0A1F-07AF-BBA3-A28C122B9CDB}"/>
                </a:ext>
              </a:extLst>
            </p:cNvPr>
            <p:cNvCxnSpPr>
              <a:cxnSpLocks noChangeShapeType="1"/>
              <a:stCxn id="39" idx="2"/>
              <a:endCxn id="34" idx="0"/>
            </p:cNvCxnSpPr>
            <p:nvPr/>
          </p:nvCxnSpPr>
          <p:spPr bwMode="auto">
            <a:xfrm flipH="1">
              <a:off x="3196178" y="3972219"/>
              <a:ext cx="129551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1065">
              <a:extLst>
                <a:ext uri="{FF2B5EF4-FFF2-40B4-BE49-F238E27FC236}">
                  <a16:creationId xmlns:a16="http://schemas.microsoft.com/office/drawing/2014/main" id="{35ACA4C9-05EF-9E7A-E5A4-B33BF3FDAA36}"/>
                </a:ext>
              </a:extLst>
            </p:cNvPr>
            <p:cNvCxnSpPr>
              <a:cxnSpLocks noChangeShapeType="1"/>
              <a:stCxn id="39" idx="2"/>
              <a:endCxn id="35" idx="0"/>
            </p:cNvCxnSpPr>
            <p:nvPr/>
          </p:nvCxnSpPr>
          <p:spPr bwMode="auto">
            <a:xfrm flipH="1">
              <a:off x="3856213" y="3972219"/>
              <a:ext cx="635477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1065">
              <a:extLst>
                <a:ext uri="{FF2B5EF4-FFF2-40B4-BE49-F238E27FC236}">
                  <a16:creationId xmlns:a16="http://schemas.microsoft.com/office/drawing/2014/main" id="{6F52B955-5931-D9AB-C174-1A14EE1A2C50}"/>
                </a:ext>
              </a:extLst>
            </p:cNvPr>
            <p:cNvCxnSpPr>
              <a:cxnSpLocks noChangeShapeType="1"/>
              <a:stCxn id="38" idx="2"/>
              <a:endCxn id="36" idx="0"/>
            </p:cNvCxnSpPr>
            <p:nvPr/>
          </p:nvCxnSpPr>
          <p:spPr bwMode="auto">
            <a:xfrm>
              <a:off x="3869187" y="3972219"/>
              <a:ext cx="647061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1065">
              <a:extLst>
                <a:ext uri="{FF2B5EF4-FFF2-40B4-BE49-F238E27FC236}">
                  <a16:creationId xmlns:a16="http://schemas.microsoft.com/office/drawing/2014/main" id="{6860CA39-0EE4-B0E6-EA08-E3A04C37C146}"/>
                </a:ext>
              </a:extLst>
            </p:cNvPr>
            <p:cNvCxnSpPr>
              <a:cxnSpLocks noChangeShapeType="1"/>
              <a:stCxn id="39" idx="2"/>
              <a:endCxn id="37" idx="0"/>
            </p:cNvCxnSpPr>
            <p:nvPr/>
          </p:nvCxnSpPr>
          <p:spPr bwMode="auto">
            <a:xfrm>
              <a:off x="4491690" y="3972219"/>
              <a:ext cx="68459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065">
              <a:extLst>
                <a:ext uri="{FF2B5EF4-FFF2-40B4-BE49-F238E27FC236}">
                  <a16:creationId xmlns:a16="http://schemas.microsoft.com/office/drawing/2014/main" id="{729B45E0-69D9-2019-7DFA-D0DAFAB11356}"/>
                </a:ext>
              </a:extLst>
            </p:cNvPr>
            <p:cNvCxnSpPr>
              <a:cxnSpLocks noChangeShapeType="1"/>
              <a:stCxn id="39" idx="2"/>
              <a:endCxn id="36" idx="0"/>
            </p:cNvCxnSpPr>
            <p:nvPr/>
          </p:nvCxnSpPr>
          <p:spPr bwMode="auto">
            <a:xfrm>
              <a:off x="4491690" y="3972219"/>
              <a:ext cx="24558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065">
              <a:extLst>
                <a:ext uri="{FF2B5EF4-FFF2-40B4-BE49-F238E27FC236}">
                  <a16:creationId xmlns:a16="http://schemas.microsoft.com/office/drawing/2014/main" id="{D97470F6-1A53-B326-CF7A-69A843A677E9}"/>
                </a:ext>
              </a:extLst>
            </p:cNvPr>
            <p:cNvCxnSpPr>
              <a:cxnSpLocks noChangeShapeType="1"/>
              <a:stCxn id="38" idx="2"/>
              <a:endCxn id="35" idx="0"/>
            </p:cNvCxnSpPr>
            <p:nvPr/>
          </p:nvCxnSpPr>
          <p:spPr bwMode="auto">
            <a:xfrm flipH="1">
              <a:off x="3856213" y="3972219"/>
              <a:ext cx="12974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065">
              <a:extLst>
                <a:ext uri="{FF2B5EF4-FFF2-40B4-BE49-F238E27FC236}">
                  <a16:creationId xmlns:a16="http://schemas.microsoft.com/office/drawing/2014/main" id="{3085A5CB-6145-2D6D-B4C8-A1FE3C124FA3}"/>
                </a:ext>
              </a:extLst>
            </p:cNvPr>
            <p:cNvCxnSpPr>
              <a:cxnSpLocks noChangeShapeType="1"/>
              <a:stCxn id="38" idx="2"/>
              <a:endCxn id="37" idx="0"/>
            </p:cNvCxnSpPr>
            <p:nvPr/>
          </p:nvCxnSpPr>
          <p:spPr bwMode="auto">
            <a:xfrm>
              <a:off x="3869187" y="3972219"/>
              <a:ext cx="1307095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19009E4-08C7-6C92-48C5-B21C1B508649}"/>
                </a:ext>
              </a:extLst>
            </p:cNvPr>
            <p:cNvGrpSpPr/>
            <p:nvPr/>
          </p:nvGrpSpPr>
          <p:grpSpPr>
            <a:xfrm>
              <a:off x="3689479" y="3443392"/>
              <a:ext cx="981918" cy="528827"/>
              <a:chOff x="3689479" y="3443392"/>
              <a:chExt cx="981918" cy="528827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00077B4-EE40-5CD4-BFE9-E5A1D3198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479" y="3443392"/>
                <a:ext cx="359415" cy="52882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3C42EAC-824B-2765-AFF8-E412421FA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1983" y="3443392"/>
                <a:ext cx="359414" cy="528827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168D28-36FF-D9C6-6796-42BE6C9EF0C8}"/>
                </a:ext>
              </a:extLst>
            </p:cNvPr>
            <p:cNvGrpSpPr/>
            <p:nvPr/>
          </p:nvGrpSpPr>
          <p:grpSpPr>
            <a:xfrm>
              <a:off x="2909150" y="4397988"/>
              <a:ext cx="2554160" cy="263388"/>
              <a:chOff x="2909150" y="4397988"/>
              <a:chExt cx="2554160" cy="26338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26F804B-DB5D-5E4E-DD8A-173B9A470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15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F9B5426-1637-E77C-1129-0466AC9D7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185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1736767-ADF8-16A2-C41C-B3C5B557D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22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39AB8D9-CFF6-16B7-4330-37B9BDD81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9254" y="4397988"/>
                <a:ext cx="574056" cy="263388"/>
              </a:xfrm>
              <a:prstGeom prst="rect">
                <a:avLst/>
              </a:prstGeom>
            </p:spPr>
          </p:pic>
        </p:grpSp>
      </p:grpSp>
      <p:pic>
        <p:nvPicPr>
          <p:cNvPr id="40" name="Graphic 150">
            <a:extLst>
              <a:ext uri="{FF2B5EF4-FFF2-40B4-BE49-F238E27FC236}">
                <a16:creationId xmlns:a16="http://schemas.microsoft.com/office/drawing/2014/main" id="{D0F31A41-E6EF-6DC8-EDDE-2A4D9D50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4348" y="4317604"/>
            <a:ext cx="896528" cy="896528"/>
          </a:xfrm>
          <a:prstGeom prst="rect">
            <a:avLst/>
          </a:prstGeom>
        </p:spPr>
      </p:pic>
      <p:pic>
        <p:nvPicPr>
          <p:cNvPr id="41" name="Graphic 150">
            <a:extLst>
              <a:ext uri="{FF2B5EF4-FFF2-40B4-BE49-F238E27FC236}">
                <a16:creationId xmlns:a16="http://schemas.microsoft.com/office/drawing/2014/main" id="{EF561415-8B90-5F7F-0B63-A6F7622B7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6766" y="4317604"/>
            <a:ext cx="896528" cy="896528"/>
          </a:xfrm>
          <a:prstGeom prst="rect">
            <a:avLst/>
          </a:prstGeom>
        </p:spPr>
      </p:pic>
      <p:pic>
        <p:nvPicPr>
          <p:cNvPr id="42" name="Graphic 150">
            <a:extLst>
              <a:ext uri="{FF2B5EF4-FFF2-40B4-BE49-F238E27FC236}">
                <a16:creationId xmlns:a16="http://schemas.microsoft.com/office/drawing/2014/main" id="{3EBCF886-2401-ACC9-3C86-5A99C6B47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1926" y="4317604"/>
            <a:ext cx="896528" cy="896528"/>
          </a:xfrm>
          <a:prstGeom prst="rect">
            <a:avLst/>
          </a:prstGeom>
        </p:spPr>
      </p:pic>
      <p:pic>
        <p:nvPicPr>
          <p:cNvPr id="43" name="Graphic 32">
            <a:extLst>
              <a:ext uri="{FF2B5EF4-FFF2-40B4-BE49-F238E27FC236}">
                <a16:creationId xmlns:a16="http://schemas.microsoft.com/office/drawing/2014/main" id="{488273A5-AD0B-ECC3-EEE5-B67807387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2733" y="4317604"/>
            <a:ext cx="896528" cy="896528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C2D10F-8148-7F61-63C9-CD6508204CC4}"/>
              </a:ext>
            </a:extLst>
          </p:cNvPr>
          <p:cNvCxnSpPr>
            <a:stCxn id="34" idx="2"/>
          </p:cNvCxnSpPr>
          <p:nvPr/>
        </p:nvCxnSpPr>
        <p:spPr>
          <a:xfrm>
            <a:off x="7529392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43C6ED-7A2E-A3FC-6F6F-C5BFC7085EEB}"/>
              </a:ext>
            </a:extLst>
          </p:cNvPr>
          <p:cNvCxnSpPr/>
          <p:nvPr/>
        </p:nvCxnSpPr>
        <p:spPr>
          <a:xfrm>
            <a:off x="8605041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5537206-D391-7F51-B456-D4F6E0172CA9}"/>
              </a:ext>
            </a:extLst>
          </p:cNvPr>
          <p:cNvCxnSpPr/>
          <p:nvPr/>
        </p:nvCxnSpPr>
        <p:spPr>
          <a:xfrm>
            <a:off x="9680689" y="4144998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6753A85-4019-5117-6CA3-0F337235856F}"/>
              </a:ext>
            </a:extLst>
          </p:cNvPr>
          <p:cNvCxnSpPr>
            <a:cxnSpLocks/>
          </p:cNvCxnSpPr>
          <p:nvPr/>
        </p:nvCxnSpPr>
        <p:spPr>
          <a:xfrm>
            <a:off x="10746512" y="4170636"/>
            <a:ext cx="0" cy="2743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6997526" y="1669739"/>
            <a:ext cx="4734724" cy="401187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7489915" y="1700356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BC0CB5-A109-7691-BB36-CCDB70F05B0A}"/>
              </a:ext>
            </a:extLst>
          </p:cNvPr>
          <p:cNvSpPr txBox="1"/>
          <p:nvPr/>
        </p:nvSpPr>
        <p:spPr>
          <a:xfrm>
            <a:off x="6744390" y="5257056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771A41-A7D6-ED7D-4BCA-FB367757382E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2324443" y="2676660"/>
            <a:ext cx="3605171" cy="1145327"/>
          </a:xfrm>
          <a:prstGeom prst="line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AA03272-61CC-C7D0-5DF9-F90D11EFF8CA}"/>
              </a:ext>
            </a:extLst>
          </p:cNvPr>
          <p:cNvSpPr txBox="1"/>
          <p:nvPr/>
        </p:nvSpPr>
        <p:spPr>
          <a:xfrm>
            <a:off x="7157439" y="485873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,G</a:t>
            </a:r>
            <a:r>
              <a:rPr lang="en-US" baseline="-25000" dirty="0"/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36A8664-BF73-63EE-3B6F-B2A083E3D1EA}"/>
              </a:ext>
            </a:extLst>
          </p:cNvPr>
          <p:cNvSpPr txBox="1"/>
          <p:nvPr/>
        </p:nvSpPr>
        <p:spPr>
          <a:xfrm>
            <a:off x="8234240" y="489058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,G</a:t>
            </a:r>
            <a:r>
              <a:rPr lang="en-US" baseline="-25000" dirty="0"/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52F8-9881-401A-DFDC-BDF84D19C855}"/>
              </a:ext>
            </a:extLst>
          </p:cNvPr>
          <p:cNvSpPr txBox="1"/>
          <p:nvPr/>
        </p:nvSpPr>
        <p:spPr>
          <a:xfrm>
            <a:off x="9335109" y="487548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  <a:r>
              <a:rPr lang="en-US" dirty="0"/>
              <a:t>,G</a:t>
            </a:r>
            <a:r>
              <a:rPr lang="en-US" baseline="-25000" dirty="0"/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6181E2-4C17-B53E-0676-AB2F941545EC}"/>
              </a:ext>
            </a:extLst>
          </p:cNvPr>
          <p:cNvCxnSpPr>
            <a:cxnSpLocks/>
          </p:cNvCxnSpPr>
          <p:nvPr/>
        </p:nvCxnSpPr>
        <p:spPr>
          <a:xfrm flipH="1">
            <a:off x="6339155" y="2898936"/>
            <a:ext cx="1895085" cy="66238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C05998-2EAC-2E32-DAFE-E93B310EF642}"/>
              </a:ext>
            </a:extLst>
          </p:cNvPr>
          <p:cNvCxnSpPr>
            <a:cxnSpLocks/>
          </p:cNvCxnSpPr>
          <p:nvPr/>
        </p:nvCxnSpPr>
        <p:spPr>
          <a:xfrm flipH="1" flipV="1">
            <a:off x="8901179" y="3108613"/>
            <a:ext cx="902310" cy="535398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F3613E-5873-418F-DC29-E4F6F655A65A}"/>
              </a:ext>
            </a:extLst>
          </p:cNvPr>
          <p:cNvCxnSpPr>
            <a:cxnSpLocks/>
          </p:cNvCxnSpPr>
          <p:nvPr/>
        </p:nvCxnSpPr>
        <p:spPr>
          <a:xfrm flipV="1">
            <a:off x="9804205" y="4170636"/>
            <a:ext cx="0" cy="36576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5A3C11CF-3DFB-4E0A-7F07-19A299514F2A}"/>
              </a:ext>
            </a:extLst>
          </p:cNvPr>
          <p:cNvSpPr/>
          <p:nvPr/>
        </p:nvSpPr>
        <p:spPr>
          <a:xfrm>
            <a:off x="2691690" y="4705253"/>
            <a:ext cx="2743353" cy="1334635"/>
          </a:xfrm>
          <a:prstGeom prst="wedgeRoundRectCallout">
            <a:avLst>
              <a:gd name="adj1" fmla="val 65669"/>
              <a:gd name="adj2" fmla="val -9162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Demarcation device uses NAT to change G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 to G</a:t>
            </a:r>
            <a:r>
              <a:rPr lang="en-US" baseline="-25000" dirty="0">
                <a:solidFill>
                  <a:sysClr val="windowText" lastClr="000000"/>
                </a:solidFill>
              </a:rPr>
              <a:t>10 </a:t>
            </a:r>
            <a:r>
              <a:rPr lang="en-US" dirty="0">
                <a:solidFill>
                  <a:sysClr val="windowText" lastClr="000000"/>
                </a:solidFill>
              </a:rPr>
              <a:t> , G</a:t>
            </a:r>
            <a:r>
              <a:rPr lang="en-US" baseline="-25000" dirty="0">
                <a:solidFill>
                  <a:sysClr val="windowText" lastClr="000000"/>
                </a:solidFill>
              </a:rPr>
              <a:t>2</a:t>
            </a:r>
            <a:r>
              <a:rPr lang="en-US" dirty="0">
                <a:solidFill>
                  <a:sysClr val="windowText" lastClr="000000"/>
                </a:solidFill>
              </a:rPr>
              <a:t> to G</a:t>
            </a:r>
            <a:r>
              <a:rPr lang="en-US" baseline="-25000" dirty="0">
                <a:solidFill>
                  <a:sysClr val="windowText" lastClr="000000"/>
                </a:solidFill>
              </a:rPr>
              <a:t>20</a:t>
            </a:r>
            <a:r>
              <a:rPr lang="en-US" dirty="0">
                <a:solidFill>
                  <a:sysClr val="windowText" lastClr="000000"/>
                </a:solidFill>
              </a:rPr>
              <a:t> and G</a:t>
            </a:r>
            <a:r>
              <a:rPr lang="en-US" baseline="-25000" dirty="0">
                <a:solidFill>
                  <a:sysClr val="windowText" lastClr="000000"/>
                </a:solidFill>
              </a:rPr>
              <a:t>3</a:t>
            </a:r>
            <a:r>
              <a:rPr lang="en-US" dirty="0">
                <a:solidFill>
                  <a:sysClr val="windowText" lastClr="000000"/>
                </a:solidFill>
              </a:rPr>
              <a:t> to G</a:t>
            </a:r>
            <a:r>
              <a:rPr lang="en-US" baseline="-25000" dirty="0">
                <a:solidFill>
                  <a:sysClr val="windowText" lastClr="000000"/>
                </a:solidFill>
              </a:rPr>
              <a:t>30</a:t>
            </a:r>
          </a:p>
        </p:txBody>
      </p:sp>
      <p:pic>
        <p:nvPicPr>
          <p:cNvPr id="2" name="Graphic 52">
            <a:extLst>
              <a:ext uri="{FF2B5EF4-FFF2-40B4-BE49-F238E27FC236}">
                <a16:creationId xmlns:a16="http://schemas.microsoft.com/office/drawing/2014/main" id="{9C08CB05-0570-36A7-0FC7-34DE5D6A0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562443" y="2295660"/>
            <a:ext cx="762000" cy="762000"/>
          </a:xfrm>
          <a:prstGeom prst="rect">
            <a:avLst/>
          </a:prstGeom>
        </p:spPr>
      </p:pic>
      <p:pic>
        <p:nvPicPr>
          <p:cNvPr id="5" name="Graphic 12">
            <a:extLst>
              <a:ext uri="{FF2B5EF4-FFF2-40B4-BE49-F238E27FC236}">
                <a16:creationId xmlns:a16="http://schemas.microsoft.com/office/drawing/2014/main" id="{3F15DAE4-4304-20C6-29AA-AE630BB524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9135" y="2237691"/>
            <a:ext cx="7620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DC746-B2E0-5F60-050D-C44CC830A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05" y="3741397"/>
            <a:ext cx="935530" cy="429239"/>
          </a:xfrm>
          <a:prstGeom prst="rect">
            <a:avLst/>
          </a:prstGeom>
        </p:spPr>
      </p:pic>
      <p:cxnSp>
        <p:nvCxnSpPr>
          <p:cNvPr id="14" name="Straight Connector 1065">
            <a:extLst>
              <a:ext uri="{FF2B5EF4-FFF2-40B4-BE49-F238E27FC236}">
                <a16:creationId xmlns:a16="http://schemas.microsoft.com/office/drawing/2014/main" id="{C6D2095F-E2FA-1374-6422-F3EEBE824B9E}"/>
              </a:ext>
            </a:extLst>
          </p:cNvPr>
          <p:cNvCxnSpPr>
            <a:cxnSpLocks noChangeShapeType="1"/>
            <a:stCxn id="38" idx="2"/>
            <a:endCxn id="11" idx="0"/>
          </p:cNvCxnSpPr>
          <p:nvPr/>
        </p:nvCxnSpPr>
        <p:spPr bwMode="auto">
          <a:xfrm flipH="1">
            <a:off x="6463570" y="3025562"/>
            <a:ext cx="2162614" cy="71583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065">
            <a:extLst>
              <a:ext uri="{FF2B5EF4-FFF2-40B4-BE49-F238E27FC236}">
                <a16:creationId xmlns:a16="http://schemas.microsoft.com/office/drawing/2014/main" id="{6558B914-9E86-A7F6-DC6A-8B2E0DD25ADF}"/>
              </a:ext>
            </a:extLst>
          </p:cNvPr>
          <p:cNvCxnSpPr>
            <a:cxnSpLocks noChangeShapeType="1"/>
            <a:stCxn id="39" idx="2"/>
            <a:endCxn id="11" idx="0"/>
          </p:cNvCxnSpPr>
          <p:nvPr/>
        </p:nvCxnSpPr>
        <p:spPr bwMode="auto">
          <a:xfrm flipH="1">
            <a:off x="6463570" y="3025562"/>
            <a:ext cx="3177098" cy="71583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588F7DC-3231-BDEA-BC4F-E0E7012C5745}"/>
              </a:ext>
            </a:extLst>
          </p:cNvPr>
          <p:cNvCxnSpPr>
            <a:cxnSpLocks/>
          </p:cNvCxnSpPr>
          <p:nvPr/>
        </p:nvCxnSpPr>
        <p:spPr>
          <a:xfrm flipH="1" flipV="1">
            <a:off x="8682272" y="3138569"/>
            <a:ext cx="5549" cy="476651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D8ECD0-552F-EC11-210F-3AB6786829C0}"/>
              </a:ext>
            </a:extLst>
          </p:cNvPr>
          <p:cNvCxnSpPr>
            <a:cxnSpLocks/>
          </p:cNvCxnSpPr>
          <p:nvPr/>
        </p:nvCxnSpPr>
        <p:spPr>
          <a:xfrm flipV="1">
            <a:off x="7737181" y="3158313"/>
            <a:ext cx="797448" cy="505897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1E3DBF6-402B-282B-DC7B-62E3C9DFF4C2}"/>
              </a:ext>
            </a:extLst>
          </p:cNvPr>
          <p:cNvCxnSpPr>
            <a:cxnSpLocks/>
          </p:cNvCxnSpPr>
          <p:nvPr/>
        </p:nvCxnSpPr>
        <p:spPr>
          <a:xfrm flipH="1">
            <a:off x="6368267" y="2969144"/>
            <a:ext cx="1895085" cy="662380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9BB7EC-C27C-9465-BD63-0D7BF725E8CC}"/>
              </a:ext>
            </a:extLst>
          </p:cNvPr>
          <p:cNvCxnSpPr>
            <a:cxnSpLocks/>
          </p:cNvCxnSpPr>
          <p:nvPr/>
        </p:nvCxnSpPr>
        <p:spPr>
          <a:xfrm flipH="1">
            <a:off x="6397379" y="3039352"/>
            <a:ext cx="1895085" cy="662380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F82235-7421-42FC-2A52-E091653788A1}"/>
              </a:ext>
            </a:extLst>
          </p:cNvPr>
          <p:cNvCxnSpPr>
            <a:cxnSpLocks/>
            <a:stCxn id="70" idx="0"/>
          </p:cNvCxnSpPr>
          <p:nvPr/>
        </p:nvCxnSpPr>
        <p:spPr>
          <a:xfrm>
            <a:off x="2301986" y="3486899"/>
            <a:ext cx="3583071" cy="46911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455DF0-B6F6-3625-DD6A-256DB5008EF9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2324443" y="4090045"/>
            <a:ext cx="3516397" cy="164820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Graphic 52">
            <a:extLst>
              <a:ext uri="{FF2B5EF4-FFF2-40B4-BE49-F238E27FC236}">
                <a16:creationId xmlns:a16="http://schemas.microsoft.com/office/drawing/2014/main" id="{31CD7DDC-1DDA-C3FD-0B8A-F602B70BF9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1539986" y="3105899"/>
            <a:ext cx="762000" cy="762000"/>
          </a:xfrm>
          <a:prstGeom prst="rect">
            <a:avLst/>
          </a:prstGeom>
        </p:spPr>
      </p:pic>
      <p:pic>
        <p:nvPicPr>
          <p:cNvPr id="71" name="Graphic 12">
            <a:extLst>
              <a:ext uri="{FF2B5EF4-FFF2-40B4-BE49-F238E27FC236}">
                <a16:creationId xmlns:a16="http://schemas.microsoft.com/office/drawing/2014/main" id="{AEBEB403-DD4B-060B-1EAE-7B646320F2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6678" y="3047930"/>
            <a:ext cx="762000" cy="762000"/>
          </a:xfrm>
          <a:prstGeom prst="rect">
            <a:avLst/>
          </a:prstGeom>
        </p:spPr>
      </p:pic>
      <p:pic>
        <p:nvPicPr>
          <p:cNvPr id="72" name="Graphic 52">
            <a:extLst>
              <a:ext uri="{FF2B5EF4-FFF2-40B4-BE49-F238E27FC236}">
                <a16:creationId xmlns:a16="http://schemas.microsoft.com/office/drawing/2014/main" id="{3CB6D5F3-EF92-47F6-3CED-B07DA233B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1562443" y="3873865"/>
            <a:ext cx="762000" cy="762000"/>
          </a:xfrm>
          <a:prstGeom prst="rect">
            <a:avLst/>
          </a:prstGeom>
        </p:spPr>
      </p:pic>
      <p:pic>
        <p:nvPicPr>
          <p:cNvPr id="73" name="Graphic 12">
            <a:extLst>
              <a:ext uri="{FF2B5EF4-FFF2-40B4-BE49-F238E27FC236}">
                <a16:creationId xmlns:a16="http://schemas.microsoft.com/office/drawing/2014/main" id="{BB36497A-39A9-A70A-1D72-636F2F56D8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9135" y="3815896"/>
            <a:ext cx="762000" cy="762000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36446FCB-9BA5-8BFB-CD2D-06898537CA74}"/>
              </a:ext>
            </a:extLst>
          </p:cNvPr>
          <p:cNvGrpSpPr/>
          <p:nvPr/>
        </p:nvGrpSpPr>
        <p:grpSpPr>
          <a:xfrm rot="1107637">
            <a:off x="4258109" y="3124352"/>
            <a:ext cx="1485853" cy="369332"/>
            <a:chOff x="3837281" y="4649318"/>
            <a:chExt cx="1485853" cy="36933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E7D7A6-DFEB-AD52-C311-C8811AB44536}"/>
                </a:ext>
              </a:extLst>
            </p:cNvPr>
            <p:cNvSpPr txBox="1"/>
            <p:nvPr/>
          </p:nvSpPr>
          <p:spPr>
            <a:xfrm>
              <a:off x="4671994" y="4649318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3</a:t>
              </a:r>
              <a:r>
                <a:rPr lang="en-US" dirty="0"/>
                <a:t>,G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277FDAB-2CB4-504F-09CA-06E43A2647A5}"/>
                </a:ext>
              </a:extLst>
            </p:cNvPr>
            <p:cNvSpPr txBox="1"/>
            <p:nvPr/>
          </p:nvSpPr>
          <p:spPr>
            <a:xfrm>
              <a:off x="3837281" y="4649318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3</a:t>
              </a:r>
              <a:r>
                <a:rPr lang="en-US" dirty="0"/>
                <a:t>,G</a:t>
              </a:r>
              <a:r>
                <a:rPr lang="en-US" baseline="-25000" dirty="0"/>
                <a:t>30</a:t>
              </a:r>
            </a:p>
          </p:txBody>
        </p:sp>
        <p:sp>
          <p:nvSpPr>
            <p:cNvPr id="87" name="Right Arrow 86">
              <a:extLst>
                <a:ext uri="{FF2B5EF4-FFF2-40B4-BE49-F238E27FC236}">
                  <a16:creationId xmlns:a16="http://schemas.microsoft.com/office/drawing/2014/main" id="{DCA2D71C-F01D-826D-EA41-AA68F06909B1}"/>
                </a:ext>
              </a:extLst>
            </p:cNvPr>
            <p:cNvSpPr/>
            <p:nvPr/>
          </p:nvSpPr>
          <p:spPr>
            <a:xfrm flipH="1">
              <a:off x="4442880" y="4741651"/>
              <a:ext cx="274655" cy="184666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7488BCD-7056-D717-D68B-246E5C5DC77D}"/>
              </a:ext>
            </a:extLst>
          </p:cNvPr>
          <p:cNvGrpSpPr/>
          <p:nvPr/>
        </p:nvGrpSpPr>
        <p:grpSpPr>
          <a:xfrm rot="600829">
            <a:off x="3760954" y="3399311"/>
            <a:ext cx="1485853" cy="369332"/>
            <a:chOff x="3837281" y="5039805"/>
            <a:chExt cx="1485853" cy="36933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8576C27-23E8-56B5-08E2-061F34E8EB2B}"/>
                </a:ext>
              </a:extLst>
            </p:cNvPr>
            <p:cNvSpPr txBox="1"/>
            <p:nvPr/>
          </p:nvSpPr>
          <p:spPr>
            <a:xfrm>
              <a:off x="4671994" y="5039805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2</a:t>
              </a:r>
              <a:r>
                <a:rPr lang="en-US" dirty="0"/>
                <a:t>,G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1BC54DE-1F19-F7A6-0E63-84475DF534F0}"/>
                </a:ext>
              </a:extLst>
            </p:cNvPr>
            <p:cNvSpPr txBox="1"/>
            <p:nvPr/>
          </p:nvSpPr>
          <p:spPr>
            <a:xfrm>
              <a:off x="3837281" y="5039805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2</a:t>
              </a:r>
              <a:r>
                <a:rPr lang="en-US" dirty="0"/>
                <a:t>,G</a:t>
              </a:r>
              <a:r>
                <a:rPr lang="en-US" baseline="-25000" dirty="0"/>
                <a:t>20</a:t>
              </a:r>
            </a:p>
          </p:txBody>
        </p:sp>
        <p:sp>
          <p:nvSpPr>
            <p:cNvPr id="91" name="Right Arrow 90">
              <a:extLst>
                <a:ext uri="{FF2B5EF4-FFF2-40B4-BE49-F238E27FC236}">
                  <a16:creationId xmlns:a16="http://schemas.microsoft.com/office/drawing/2014/main" id="{733E9F1B-3789-9965-4C7C-1931BD0064BF}"/>
                </a:ext>
              </a:extLst>
            </p:cNvPr>
            <p:cNvSpPr/>
            <p:nvPr/>
          </p:nvSpPr>
          <p:spPr>
            <a:xfrm flipH="1">
              <a:off x="4442880" y="5132138"/>
              <a:ext cx="274655" cy="18466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BCFF666-2571-4337-02E0-9DCB71D93C09}"/>
              </a:ext>
            </a:extLst>
          </p:cNvPr>
          <p:cNvGrpSpPr/>
          <p:nvPr/>
        </p:nvGrpSpPr>
        <p:grpSpPr>
          <a:xfrm>
            <a:off x="3665330" y="3788247"/>
            <a:ext cx="1485853" cy="369332"/>
            <a:chOff x="3837281" y="5430291"/>
            <a:chExt cx="1485853" cy="36933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D32513-1067-513F-0188-0C325D594866}"/>
                </a:ext>
              </a:extLst>
            </p:cNvPr>
            <p:cNvSpPr txBox="1"/>
            <p:nvPr/>
          </p:nvSpPr>
          <p:spPr>
            <a:xfrm>
              <a:off x="4671994" y="5430291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  <a:r>
                <a:rPr lang="en-US" dirty="0"/>
                <a:t>,G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8940C6A-D504-D3D8-B693-61C7E898190A}"/>
                </a:ext>
              </a:extLst>
            </p:cNvPr>
            <p:cNvSpPr txBox="1"/>
            <p:nvPr/>
          </p:nvSpPr>
          <p:spPr>
            <a:xfrm>
              <a:off x="3837281" y="5430291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  <a:r>
                <a:rPr lang="en-US" dirty="0"/>
                <a:t>,G</a:t>
              </a:r>
              <a:r>
                <a:rPr lang="en-US" baseline="-25000" dirty="0"/>
                <a:t>10</a:t>
              </a:r>
            </a:p>
          </p:txBody>
        </p:sp>
        <p:sp>
          <p:nvSpPr>
            <p:cNvPr id="95" name="Right Arrow 94">
              <a:extLst>
                <a:ext uri="{FF2B5EF4-FFF2-40B4-BE49-F238E27FC236}">
                  <a16:creationId xmlns:a16="http://schemas.microsoft.com/office/drawing/2014/main" id="{1F4C72DA-3F98-90B8-02B0-EDAF01EC6C18}"/>
                </a:ext>
              </a:extLst>
            </p:cNvPr>
            <p:cNvSpPr/>
            <p:nvPr/>
          </p:nvSpPr>
          <p:spPr>
            <a:xfrm flipH="1">
              <a:off x="4442880" y="5522624"/>
              <a:ext cx="274655" cy="18466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809CAFF-25CE-0F86-19C6-BF3F8A91645E}"/>
              </a:ext>
            </a:extLst>
          </p:cNvPr>
          <p:cNvCxnSpPr>
            <a:cxnSpLocks/>
          </p:cNvCxnSpPr>
          <p:nvPr/>
        </p:nvCxnSpPr>
        <p:spPr>
          <a:xfrm flipV="1">
            <a:off x="8723706" y="4170636"/>
            <a:ext cx="0" cy="365760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580FB53-6BBC-FA5E-35B5-C6CA49B864E3}"/>
              </a:ext>
            </a:extLst>
          </p:cNvPr>
          <p:cNvCxnSpPr>
            <a:cxnSpLocks/>
          </p:cNvCxnSpPr>
          <p:nvPr/>
        </p:nvCxnSpPr>
        <p:spPr>
          <a:xfrm flipV="1">
            <a:off x="7643207" y="4170636"/>
            <a:ext cx="0" cy="365760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62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off to public cloud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3D72A5-933C-7922-6471-DE5EA0215CE0}"/>
              </a:ext>
            </a:extLst>
          </p:cNvPr>
          <p:cNvGrpSpPr>
            <a:grpSpLocks noChangeAspect="1"/>
          </p:cNvGrpSpPr>
          <p:nvPr/>
        </p:nvGrpSpPr>
        <p:grpSpPr>
          <a:xfrm>
            <a:off x="7061627" y="2163741"/>
            <a:ext cx="4162475" cy="1984929"/>
            <a:chOff x="2909150" y="3443392"/>
            <a:chExt cx="2554160" cy="1217984"/>
          </a:xfrm>
        </p:grpSpPr>
        <p:cxnSp>
          <p:nvCxnSpPr>
            <p:cNvPr id="24" name="Straight Connector 1065">
              <a:extLst>
                <a:ext uri="{FF2B5EF4-FFF2-40B4-BE49-F238E27FC236}">
                  <a16:creationId xmlns:a16="http://schemas.microsoft.com/office/drawing/2014/main" id="{23ECCE75-86BA-36C7-0104-C19E70BB3C4D}"/>
                </a:ext>
              </a:extLst>
            </p:cNvPr>
            <p:cNvCxnSpPr>
              <a:cxnSpLocks noChangeShapeType="1"/>
              <a:stCxn id="38" idx="2"/>
              <a:endCxn id="34" idx="0"/>
            </p:cNvCxnSpPr>
            <p:nvPr/>
          </p:nvCxnSpPr>
          <p:spPr bwMode="auto">
            <a:xfrm flipH="1">
              <a:off x="3196178" y="3972219"/>
              <a:ext cx="673009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1065">
              <a:extLst>
                <a:ext uri="{FF2B5EF4-FFF2-40B4-BE49-F238E27FC236}">
                  <a16:creationId xmlns:a16="http://schemas.microsoft.com/office/drawing/2014/main" id="{3C88DF9F-0A1F-07AF-BBA3-A28C122B9CDB}"/>
                </a:ext>
              </a:extLst>
            </p:cNvPr>
            <p:cNvCxnSpPr>
              <a:cxnSpLocks noChangeShapeType="1"/>
              <a:stCxn id="39" idx="2"/>
              <a:endCxn id="34" idx="0"/>
            </p:cNvCxnSpPr>
            <p:nvPr/>
          </p:nvCxnSpPr>
          <p:spPr bwMode="auto">
            <a:xfrm flipH="1">
              <a:off x="3196178" y="3972219"/>
              <a:ext cx="129551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1065">
              <a:extLst>
                <a:ext uri="{FF2B5EF4-FFF2-40B4-BE49-F238E27FC236}">
                  <a16:creationId xmlns:a16="http://schemas.microsoft.com/office/drawing/2014/main" id="{35ACA4C9-05EF-9E7A-E5A4-B33BF3FDAA36}"/>
                </a:ext>
              </a:extLst>
            </p:cNvPr>
            <p:cNvCxnSpPr>
              <a:cxnSpLocks noChangeShapeType="1"/>
              <a:stCxn id="39" idx="2"/>
              <a:endCxn id="35" idx="0"/>
            </p:cNvCxnSpPr>
            <p:nvPr/>
          </p:nvCxnSpPr>
          <p:spPr bwMode="auto">
            <a:xfrm flipH="1">
              <a:off x="3856213" y="3972219"/>
              <a:ext cx="635477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1065">
              <a:extLst>
                <a:ext uri="{FF2B5EF4-FFF2-40B4-BE49-F238E27FC236}">
                  <a16:creationId xmlns:a16="http://schemas.microsoft.com/office/drawing/2014/main" id="{6F52B955-5931-D9AB-C174-1A14EE1A2C50}"/>
                </a:ext>
              </a:extLst>
            </p:cNvPr>
            <p:cNvCxnSpPr>
              <a:cxnSpLocks noChangeShapeType="1"/>
              <a:stCxn id="38" idx="2"/>
              <a:endCxn id="36" idx="0"/>
            </p:cNvCxnSpPr>
            <p:nvPr/>
          </p:nvCxnSpPr>
          <p:spPr bwMode="auto">
            <a:xfrm>
              <a:off x="3869187" y="3972219"/>
              <a:ext cx="647061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1065">
              <a:extLst>
                <a:ext uri="{FF2B5EF4-FFF2-40B4-BE49-F238E27FC236}">
                  <a16:creationId xmlns:a16="http://schemas.microsoft.com/office/drawing/2014/main" id="{6860CA39-0EE4-B0E6-EA08-E3A04C37C146}"/>
                </a:ext>
              </a:extLst>
            </p:cNvPr>
            <p:cNvCxnSpPr>
              <a:cxnSpLocks noChangeShapeType="1"/>
              <a:stCxn id="39" idx="2"/>
              <a:endCxn id="37" idx="0"/>
            </p:cNvCxnSpPr>
            <p:nvPr/>
          </p:nvCxnSpPr>
          <p:spPr bwMode="auto">
            <a:xfrm>
              <a:off x="4491690" y="3972219"/>
              <a:ext cx="68459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065">
              <a:extLst>
                <a:ext uri="{FF2B5EF4-FFF2-40B4-BE49-F238E27FC236}">
                  <a16:creationId xmlns:a16="http://schemas.microsoft.com/office/drawing/2014/main" id="{729B45E0-69D9-2019-7DFA-D0DAFAB11356}"/>
                </a:ext>
              </a:extLst>
            </p:cNvPr>
            <p:cNvCxnSpPr>
              <a:cxnSpLocks noChangeShapeType="1"/>
              <a:stCxn id="39" idx="2"/>
              <a:endCxn id="36" idx="0"/>
            </p:cNvCxnSpPr>
            <p:nvPr/>
          </p:nvCxnSpPr>
          <p:spPr bwMode="auto">
            <a:xfrm>
              <a:off x="4491690" y="3972219"/>
              <a:ext cx="24558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065">
              <a:extLst>
                <a:ext uri="{FF2B5EF4-FFF2-40B4-BE49-F238E27FC236}">
                  <a16:creationId xmlns:a16="http://schemas.microsoft.com/office/drawing/2014/main" id="{D97470F6-1A53-B326-CF7A-69A843A677E9}"/>
                </a:ext>
              </a:extLst>
            </p:cNvPr>
            <p:cNvCxnSpPr>
              <a:cxnSpLocks noChangeShapeType="1"/>
              <a:stCxn id="38" idx="2"/>
              <a:endCxn id="35" idx="0"/>
            </p:cNvCxnSpPr>
            <p:nvPr/>
          </p:nvCxnSpPr>
          <p:spPr bwMode="auto">
            <a:xfrm flipH="1">
              <a:off x="3856213" y="3972219"/>
              <a:ext cx="12974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065">
              <a:extLst>
                <a:ext uri="{FF2B5EF4-FFF2-40B4-BE49-F238E27FC236}">
                  <a16:creationId xmlns:a16="http://schemas.microsoft.com/office/drawing/2014/main" id="{3085A5CB-6145-2D6D-B4C8-A1FE3C124FA3}"/>
                </a:ext>
              </a:extLst>
            </p:cNvPr>
            <p:cNvCxnSpPr>
              <a:cxnSpLocks noChangeShapeType="1"/>
              <a:stCxn id="38" idx="2"/>
              <a:endCxn id="37" idx="0"/>
            </p:cNvCxnSpPr>
            <p:nvPr/>
          </p:nvCxnSpPr>
          <p:spPr bwMode="auto">
            <a:xfrm>
              <a:off x="3869187" y="3972219"/>
              <a:ext cx="1307095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19009E4-08C7-6C92-48C5-B21C1B508649}"/>
                </a:ext>
              </a:extLst>
            </p:cNvPr>
            <p:cNvGrpSpPr/>
            <p:nvPr/>
          </p:nvGrpSpPr>
          <p:grpSpPr>
            <a:xfrm>
              <a:off x="3689479" y="3443392"/>
              <a:ext cx="981918" cy="528827"/>
              <a:chOff x="3689479" y="3443392"/>
              <a:chExt cx="981918" cy="528827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00077B4-EE40-5CD4-BFE9-E5A1D3198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479" y="3443392"/>
                <a:ext cx="359415" cy="52882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3C42EAC-824B-2765-AFF8-E412421FA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1983" y="3443392"/>
                <a:ext cx="359414" cy="528827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168D28-36FF-D9C6-6796-42BE6C9EF0C8}"/>
                </a:ext>
              </a:extLst>
            </p:cNvPr>
            <p:cNvGrpSpPr/>
            <p:nvPr/>
          </p:nvGrpSpPr>
          <p:grpSpPr>
            <a:xfrm>
              <a:off x="2909150" y="4397988"/>
              <a:ext cx="2554160" cy="263388"/>
              <a:chOff x="2909150" y="4397988"/>
              <a:chExt cx="2554160" cy="26338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26F804B-DB5D-5E4E-DD8A-173B9A470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15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F9B5426-1637-E77C-1129-0466AC9D7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185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1736767-ADF8-16A2-C41C-B3C5B557D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22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39AB8D9-CFF6-16B7-4330-37B9BDD81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9254" y="4397988"/>
                <a:ext cx="574056" cy="263388"/>
              </a:xfrm>
              <a:prstGeom prst="rect">
                <a:avLst/>
              </a:prstGeom>
            </p:spPr>
          </p:pic>
        </p:grpSp>
      </p:grpSp>
      <p:pic>
        <p:nvPicPr>
          <p:cNvPr id="40" name="Graphic 150">
            <a:extLst>
              <a:ext uri="{FF2B5EF4-FFF2-40B4-BE49-F238E27FC236}">
                <a16:creationId xmlns:a16="http://schemas.microsoft.com/office/drawing/2014/main" id="{D0F31A41-E6EF-6DC8-EDDE-2A4D9D50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4348" y="4317604"/>
            <a:ext cx="896528" cy="896528"/>
          </a:xfrm>
          <a:prstGeom prst="rect">
            <a:avLst/>
          </a:prstGeom>
        </p:spPr>
      </p:pic>
      <p:pic>
        <p:nvPicPr>
          <p:cNvPr id="41" name="Graphic 150">
            <a:extLst>
              <a:ext uri="{FF2B5EF4-FFF2-40B4-BE49-F238E27FC236}">
                <a16:creationId xmlns:a16="http://schemas.microsoft.com/office/drawing/2014/main" id="{EF561415-8B90-5F7F-0B63-A6F7622B7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6766" y="4317604"/>
            <a:ext cx="896528" cy="896528"/>
          </a:xfrm>
          <a:prstGeom prst="rect">
            <a:avLst/>
          </a:prstGeom>
        </p:spPr>
      </p:pic>
      <p:pic>
        <p:nvPicPr>
          <p:cNvPr id="42" name="Graphic 150">
            <a:extLst>
              <a:ext uri="{FF2B5EF4-FFF2-40B4-BE49-F238E27FC236}">
                <a16:creationId xmlns:a16="http://schemas.microsoft.com/office/drawing/2014/main" id="{3EBCF886-2401-ACC9-3C86-5A99C6B47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1926" y="4317604"/>
            <a:ext cx="896528" cy="896528"/>
          </a:xfrm>
          <a:prstGeom prst="rect">
            <a:avLst/>
          </a:prstGeom>
        </p:spPr>
      </p:pic>
      <p:pic>
        <p:nvPicPr>
          <p:cNvPr id="43" name="Graphic 32">
            <a:extLst>
              <a:ext uri="{FF2B5EF4-FFF2-40B4-BE49-F238E27FC236}">
                <a16:creationId xmlns:a16="http://schemas.microsoft.com/office/drawing/2014/main" id="{488273A5-AD0B-ECC3-EEE5-B67807387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2733" y="4317604"/>
            <a:ext cx="896528" cy="896528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C2D10F-8148-7F61-63C9-CD6508204CC4}"/>
              </a:ext>
            </a:extLst>
          </p:cNvPr>
          <p:cNvCxnSpPr>
            <a:stCxn id="34" idx="2"/>
          </p:cNvCxnSpPr>
          <p:nvPr/>
        </p:nvCxnSpPr>
        <p:spPr>
          <a:xfrm>
            <a:off x="7529392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43C6ED-7A2E-A3FC-6F6F-C5BFC7085EEB}"/>
              </a:ext>
            </a:extLst>
          </p:cNvPr>
          <p:cNvCxnSpPr/>
          <p:nvPr/>
        </p:nvCxnSpPr>
        <p:spPr>
          <a:xfrm>
            <a:off x="8605041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5537206-D391-7F51-B456-D4F6E0172CA9}"/>
              </a:ext>
            </a:extLst>
          </p:cNvPr>
          <p:cNvCxnSpPr/>
          <p:nvPr/>
        </p:nvCxnSpPr>
        <p:spPr>
          <a:xfrm>
            <a:off x="9680689" y="4144998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6753A85-4019-5117-6CA3-0F337235856F}"/>
              </a:ext>
            </a:extLst>
          </p:cNvPr>
          <p:cNvCxnSpPr>
            <a:cxnSpLocks/>
          </p:cNvCxnSpPr>
          <p:nvPr/>
        </p:nvCxnSpPr>
        <p:spPr>
          <a:xfrm>
            <a:off x="10746512" y="4170636"/>
            <a:ext cx="0" cy="2743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6997526" y="1669739"/>
            <a:ext cx="4734724" cy="401187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7489915" y="1700356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BC0CB5-A109-7691-BB36-CCDB70F05B0A}"/>
              </a:ext>
            </a:extLst>
          </p:cNvPr>
          <p:cNvSpPr txBox="1"/>
          <p:nvPr/>
        </p:nvSpPr>
        <p:spPr>
          <a:xfrm>
            <a:off x="6956645" y="5242287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771A41-A7D6-ED7D-4BCA-FB367757382E}"/>
              </a:ext>
            </a:extLst>
          </p:cNvPr>
          <p:cNvCxnSpPr>
            <a:cxnSpLocks/>
            <a:stCxn id="6" idx="3"/>
            <a:endCxn id="34" idx="1"/>
          </p:cNvCxnSpPr>
          <p:nvPr/>
        </p:nvCxnSpPr>
        <p:spPr>
          <a:xfrm>
            <a:off x="2235973" y="2377771"/>
            <a:ext cx="4825654" cy="1556280"/>
          </a:xfrm>
          <a:prstGeom prst="line">
            <a:avLst/>
          </a:prstGeom>
          <a:ln w="28575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F5552F8-9881-401A-DFDC-BDF84D19C855}"/>
              </a:ext>
            </a:extLst>
          </p:cNvPr>
          <p:cNvSpPr txBox="1"/>
          <p:nvPr/>
        </p:nvSpPr>
        <p:spPr>
          <a:xfrm>
            <a:off x="9335109" y="487548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,G</a:t>
            </a:r>
            <a:r>
              <a:rPr lang="en-US" baseline="-25000" dirty="0"/>
              <a:t>1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5A3C11CF-3DFB-4E0A-7F07-19A299514F2A}"/>
              </a:ext>
            </a:extLst>
          </p:cNvPr>
          <p:cNvSpPr/>
          <p:nvPr/>
        </p:nvSpPr>
        <p:spPr>
          <a:xfrm>
            <a:off x="3934597" y="4667900"/>
            <a:ext cx="2743353" cy="1334635"/>
          </a:xfrm>
          <a:prstGeom prst="wedgeRoundRectCallout">
            <a:avLst>
              <a:gd name="adj1" fmla="val 65669"/>
              <a:gd name="adj2" fmla="val -9162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Transport to Public Cloud might require unicast transport if connected over the Internet, or directly connected</a:t>
            </a:r>
            <a:endParaRPr lang="en-US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D8ECD0-552F-EC11-210F-3AB6786829C0}"/>
              </a:ext>
            </a:extLst>
          </p:cNvPr>
          <p:cNvCxnSpPr>
            <a:cxnSpLocks/>
          </p:cNvCxnSpPr>
          <p:nvPr/>
        </p:nvCxnSpPr>
        <p:spPr>
          <a:xfrm flipH="1" flipV="1">
            <a:off x="8715416" y="3151291"/>
            <a:ext cx="723941" cy="505897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1E3DBF6-402B-282B-DC7B-62E3C9DFF4C2}"/>
              </a:ext>
            </a:extLst>
          </p:cNvPr>
          <p:cNvCxnSpPr>
            <a:cxnSpLocks/>
          </p:cNvCxnSpPr>
          <p:nvPr/>
        </p:nvCxnSpPr>
        <p:spPr>
          <a:xfrm>
            <a:off x="8827495" y="3039352"/>
            <a:ext cx="1686259" cy="544091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9BB7EC-C27C-9465-BD63-0D7BF725E8CC}"/>
              </a:ext>
            </a:extLst>
          </p:cNvPr>
          <p:cNvCxnSpPr>
            <a:cxnSpLocks/>
          </p:cNvCxnSpPr>
          <p:nvPr/>
        </p:nvCxnSpPr>
        <p:spPr>
          <a:xfrm flipH="1">
            <a:off x="7413120" y="3039352"/>
            <a:ext cx="879344" cy="604411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F82235-7421-42FC-2A52-E091653788A1}"/>
              </a:ext>
            </a:extLst>
          </p:cNvPr>
          <p:cNvCxnSpPr>
            <a:cxnSpLocks/>
            <a:stCxn id="7" idx="3"/>
            <a:endCxn id="34" idx="1"/>
          </p:cNvCxnSpPr>
          <p:nvPr/>
        </p:nvCxnSpPr>
        <p:spPr>
          <a:xfrm>
            <a:off x="2235973" y="3618253"/>
            <a:ext cx="4825654" cy="31579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455DF0-B6F6-3625-DD6A-256DB5008EF9}"/>
              </a:ext>
            </a:extLst>
          </p:cNvPr>
          <p:cNvCxnSpPr>
            <a:cxnSpLocks/>
            <a:stCxn id="8" idx="3"/>
            <a:endCxn id="34" idx="1"/>
          </p:cNvCxnSpPr>
          <p:nvPr/>
        </p:nvCxnSpPr>
        <p:spPr>
          <a:xfrm flipV="1">
            <a:off x="2235973" y="3934051"/>
            <a:ext cx="4825654" cy="924683"/>
          </a:xfrm>
          <a:prstGeom prst="line">
            <a:avLst/>
          </a:prstGeom>
          <a:ln w="28575">
            <a:solidFill>
              <a:srgbClr val="00D8D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580FB53-6BBC-FA5E-35B5-C6CA49B864E3}"/>
              </a:ext>
            </a:extLst>
          </p:cNvPr>
          <p:cNvCxnSpPr>
            <a:cxnSpLocks/>
          </p:cNvCxnSpPr>
          <p:nvPr/>
        </p:nvCxnSpPr>
        <p:spPr>
          <a:xfrm flipV="1">
            <a:off x="9578799" y="4175238"/>
            <a:ext cx="0" cy="36576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258">
            <a:extLst>
              <a:ext uri="{FF2B5EF4-FFF2-40B4-BE49-F238E27FC236}">
                <a16:creationId xmlns:a16="http://schemas.microsoft.com/office/drawing/2014/main" id="{79DA6869-867D-C02C-4F3C-9F0B355C95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4953" y="1237308"/>
            <a:ext cx="2280926" cy="2280926"/>
          </a:xfrm>
          <a:prstGeom prst="rect">
            <a:avLst/>
          </a:prstGeom>
        </p:spPr>
      </p:pic>
      <p:pic>
        <p:nvPicPr>
          <p:cNvPr id="7" name="Graphic 258">
            <a:extLst>
              <a:ext uri="{FF2B5EF4-FFF2-40B4-BE49-F238E27FC236}">
                <a16:creationId xmlns:a16="http://schemas.microsoft.com/office/drawing/2014/main" id="{12CAA30C-7270-30D3-6DE9-310FCF513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4953" y="2477790"/>
            <a:ext cx="2280926" cy="2280926"/>
          </a:xfrm>
          <a:prstGeom prst="rect">
            <a:avLst/>
          </a:prstGeom>
        </p:spPr>
      </p:pic>
      <p:pic>
        <p:nvPicPr>
          <p:cNvPr id="8" name="Graphic 258">
            <a:extLst>
              <a:ext uri="{FF2B5EF4-FFF2-40B4-BE49-F238E27FC236}">
                <a16:creationId xmlns:a16="http://schemas.microsoft.com/office/drawing/2014/main" id="{B17B5003-1E8C-67E8-9ECB-1BFC35D8DF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4953" y="3718271"/>
            <a:ext cx="2280926" cy="228092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21FAB8A-A50C-01B6-E2AF-DE8A72FA00C8}"/>
              </a:ext>
            </a:extLst>
          </p:cNvPr>
          <p:cNvSpPr txBox="1"/>
          <p:nvPr/>
        </p:nvSpPr>
        <p:spPr>
          <a:xfrm>
            <a:off x="519396" y="2030005"/>
            <a:ext cx="11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 Cloud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7CD64D-9EBA-84DF-0142-7D9D3929FFD9}"/>
              </a:ext>
            </a:extLst>
          </p:cNvPr>
          <p:cNvSpPr txBox="1"/>
          <p:nvPr/>
        </p:nvSpPr>
        <p:spPr>
          <a:xfrm>
            <a:off x="517684" y="3287719"/>
            <a:ext cx="11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 Cloud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D2572D-58CF-DB53-3B96-DAE42FA38A0F}"/>
              </a:ext>
            </a:extLst>
          </p:cNvPr>
          <p:cNvSpPr txBox="1"/>
          <p:nvPr/>
        </p:nvSpPr>
        <p:spPr>
          <a:xfrm>
            <a:off x="517429" y="4535568"/>
            <a:ext cx="11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 Cloud 3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56E9B4-0CE5-2F23-0323-07888A28A86B}"/>
              </a:ext>
            </a:extLst>
          </p:cNvPr>
          <p:cNvCxnSpPr>
            <a:cxnSpLocks/>
          </p:cNvCxnSpPr>
          <p:nvPr/>
        </p:nvCxnSpPr>
        <p:spPr>
          <a:xfrm>
            <a:off x="10893263" y="4192646"/>
            <a:ext cx="0" cy="23030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8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E38095F-1F2D-B193-86DA-7C77DFF8C12F}"/>
              </a:ext>
            </a:extLst>
          </p:cNvPr>
          <p:cNvGrpSpPr/>
          <p:nvPr/>
        </p:nvGrpSpPr>
        <p:grpSpPr>
          <a:xfrm>
            <a:off x="-6910" y="1354016"/>
            <a:ext cx="6102910" cy="5486400"/>
            <a:chOff x="9000690" y="1371600"/>
            <a:chExt cx="6102910" cy="5486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44F759-8297-27A7-3105-162AA07D7F26}"/>
                </a:ext>
              </a:extLst>
            </p:cNvPr>
            <p:cNvSpPr/>
            <p:nvPr/>
          </p:nvSpPr>
          <p:spPr>
            <a:xfrm>
              <a:off x="9000690" y="1371600"/>
              <a:ext cx="6102910" cy="5486400"/>
            </a:xfrm>
            <a:prstGeom prst="rect">
              <a:avLst/>
            </a:prstGeom>
            <a:gradFill flip="none" rotWithShape="1">
              <a:gsLst>
                <a:gs pos="0">
                  <a:srgbClr val="1B3975"/>
                </a:gs>
                <a:gs pos="100000">
                  <a:srgbClr val="008F8F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EDAF14-E028-CC50-14ED-77F953BFB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tretch>
              <a:fillRect/>
            </a:stretch>
          </p:blipFill>
          <p:spPr>
            <a:xfrm>
              <a:off x="9397077" y="5140440"/>
              <a:ext cx="1956723" cy="1289658"/>
            </a:xfrm>
            <a:prstGeom prst="parallelogram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AA63D1-22F2-91FE-5124-6B57DC96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tretch>
              <a:fillRect/>
            </a:stretch>
          </p:blipFill>
          <p:spPr>
            <a:xfrm>
              <a:off x="10372291" y="3718691"/>
              <a:ext cx="1443790" cy="951589"/>
            </a:xfrm>
            <a:prstGeom prst="parallelogram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7A5FF6-CFD1-5306-4E16-5A09118CA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 anchorCtr="0"/>
          <a:lstStyle/>
          <a:p>
            <a:pPr marL="0" indent="0" algn="ctr">
              <a:spcAft>
                <a:spcPts val="36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                </a:t>
            </a:r>
            <a:r>
              <a:rPr lang="en-US" sz="3600" dirty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797F81-1CC6-1765-1FD7-1341CBA03D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 anchorCtr="0"/>
          <a:lstStyle/>
          <a:p>
            <a:r>
              <a:rPr lang="en-US" dirty="0"/>
              <a:t>Deployment Scenarios</a:t>
            </a:r>
          </a:p>
          <a:p>
            <a:r>
              <a:rPr lang="en-US" dirty="0"/>
              <a:t>Remote Production</a:t>
            </a:r>
          </a:p>
          <a:p>
            <a:r>
              <a:rPr lang="en-US" dirty="0"/>
              <a:t>Contribution</a:t>
            </a:r>
          </a:p>
          <a:p>
            <a:r>
              <a:rPr lang="en-US" dirty="0"/>
              <a:t>Distribution</a:t>
            </a:r>
          </a:p>
          <a:p>
            <a:r>
              <a:rPr lang="en-US" dirty="0"/>
              <a:t>Hand-off to Public Cloud</a:t>
            </a:r>
          </a:p>
          <a:p>
            <a:r>
              <a:rPr lang="en-US" dirty="0"/>
              <a:t>Importing and Decoding</a:t>
            </a:r>
          </a:p>
        </p:txBody>
      </p:sp>
    </p:spTree>
    <p:extLst>
      <p:ext uri="{BB962C8B-B14F-4D97-AF65-F5344CB8AC3E}">
        <p14:creationId xmlns:p14="http://schemas.microsoft.com/office/powerpoint/2010/main" val="451875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3C7447-7B7E-2207-A2E4-DF2883BD0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 enables a device, to translate Source/Designation IP, Layer 4 port of an IP packet to new address</a:t>
            </a:r>
          </a:p>
          <a:p>
            <a:pPr lvl="1"/>
            <a:r>
              <a:rPr lang="en-US" dirty="0"/>
              <a:t>Multicast to Unicast NAT &gt; Translate multicast destination IP in to Unicast destination IP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2FC4E5-C0EE-BB99-AE8C-7B38D89D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 – Multicast to Unicast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1A0B72-69EE-5361-7833-219A886DF0A6}"/>
              </a:ext>
            </a:extLst>
          </p:cNvPr>
          <p:cNvGrpSpPr>
            <a:grpSpLocks noChangeAspect="1"/>
          </p:cNvGrpSpPr>
          <p:nvPr/>
        </p:nvGrpSpPr>
        <p:grpSpPr>
          <a:xfrm>
            <a:off x="2149274" y="3742208"/>
            <a:ext cx="8837060" cy="1896829"/>
            <a:chOff x="3120951" y="4109552"/>
            <a:chExt cx="6520490" cy="13995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3CE303-EB5B-C25E-8534-96871DB4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4670053"/>
              <a:ext cx="1828800" cy="8390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AB75CF-6162-4492-BAE0-33D3F192459F}"/>
                </a:ext>
              </a:extLst>
            </p:cNvPr>
            <p:cNvSpPr txBox="1"/>
            <p:nvPr/>
          </p:nvSpPr>
          <p:spPr>
            <a:xfrm>
              <a:off x="5053584" y="4109552"/>
              <a:ext cx="2084832" cy="61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Multicast to Unicast  NAT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D37692-8EA9-2E7C-ED68-1BB4F715671B}"/>
                </a:ext>
              </a:extLst>
            </p:cNvPr>
            <p:cNvCxnSpPr>
              <a:cxnSpLocks/>
            </p:cNvCxnSpPr>
            <p:nvPr/>
          </p:nvCxnSpPr>
          <p:spPr>
            <a:xfrm>
              <a:off x="3287730" y="5126094"/>
              <a:ext cx="189387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3BB03B7-CF46-600A-B294-2B6487204DE7}"/>
                </a:ext>
              </a:extLst>
            </p:cNvPr>
            <p:cNvCxnSpPr>
              <a:cxnSpLocks/>
            </p:cNvCxnSpPr>
            <p:nvPr/>
          </p:nvCxnSpPr>
          <p:spPr>
            <a:xfrm>
              <a:off x="6989852" y="5126094"/>
              <a:ext cx="189387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06C2BF-0BB9-757A-8B04-058C9251FF1E}"/>
                </a:ext>
              </a:extLst>
            </p:cNvPr>
            <p:cNvSpPr txBox="1"/>
            <p:nvPr/>
          </p:nvSpPr>
          <p:spPr>
            <a:xfrm>
              <a:off x="3120951" y="4476440"/>
              <a:ext cx="2383605" cy="61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SRC: 192.168.1.10</a:t>
              </a:r>
              <a:br>
                <a:rPr lang="en-US" sz="2400" dirty="0"/>
              </a:br>
              <a:r>
                <a:rPr lang="en-US" sz="2400" dirty="0"/>
                <a:t>DST: </a:t>
              </a:r>
              <a:r>
                <a:rPr lang="en-US" sz="2400" dirty="0">
                  <a:solidFill>
                    <a:srgbClr val="7030A0"/>
                  </a:solidFill>
                </a:rPr>
                <a:t>239.1.100.10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53BBE7-2969-DCB9-E4B7-F2B0513003F9}"/>
                </a:ext>
              </a:extLst>
            </p:cNvPr>
            <p:cNvSpPr txBox="1"/>
            <p:nvPr/>
          </p:nvSpPr>
          <p:spPr>
            <a:xfrm>
              <a:off x="7257836" y="4487744"/>
              <a:ext cx="2383605" cy="61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SRC: 10.1.1.10</a:t>
              </a:r>
              <a:br>
                <a:rPr lang="en-US" sz="2400" dirty="0"/>
              </a:br>
              <a:r>
                <a:rPr lang="en-US" sz="2400" dirty="0"/>
                <a:t>DST: </a:t>
              </a:r>
              <a:r>
                <a:rPr lang="en-US" sz="2400" dirty="0">
                  <a:solidFill>
                    <a:schemeClr val="accent1"/>
                  </a:solidFill>
                </a:rPr>
                <a:t>192.168.100.10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D14DBB9-8E1E-B95C-4EBA-14EE0D191473}"/>
              </a:ext>
            </a:extLst>
          </p:cNvPr>
          <p:cNvSpPr txBox="1"/>
          <p:nvPr/>
        </p:nvSpPr>
        <p:spPr>
          <a:xfrm>
            <a:off x="4490464" y="5279101"/>
            <a:ext cx="55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0EA9D6-C03B-0630-E731-64729ACB45DB}"/>
              </a:ext>
            </a:extLst>
          </p:cNvPr>
          <p:cNvSpPr txBox="1"/>
          <p:nvPr/>
        </p:nvSpPr>
        <p:spPr>
          <a:xfrm>
            <a:off x="7477832" y="5244957"/>
            <a:ext cx="78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194428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off to public cloud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3D72A5-933C-7922-6471-DE5EA0215CE0}"/>
              </a:ext>
            </a:extLst>
          </p:cNvPr>
          <p:cNvGrpSpPr>
            <a:grpSpLocks noChangeAspect="1"/>
          </p:cNvGrpSpPr>
          <p:nvPr/>
        </p:nvGrpSpPr>
        <p:grpSpPr>
          <a:xfrm>
            <a:off x="7061627" y="2163741"/>
            <a:ext cx="4162475" cy="1984929"/>
            <a:chOff x="2909150" y="3443392"/>
            <a:chExt cx="2554160" cy="1217984"/>
          </a:xfrm>
        </p:grpSpPr>
        <p:cxnSp>
          <p:nvCxnSpPr>
            <p:cNvPr id="24" name="Straight Connector 1065">
              <a:extLst>
                <a:ext uri="{FF2B5EF4-FFF2-40B4-BE49-F238E27FC236}">
                  <a16:creationId xmlns:a16="http://schemas.microsoft.com/office/drawing/2014/main" id="{23ECCE75-86BA-36C7-0104-C19E70BB3C4D}"/>
                </a:ext>
              </a:extLst>
            </p:cNvPr>
            <p:cNvCxnSpPr>
              <a:cxnSpLocks noChangeShapeType="1"/>
              <a:stCxn id="38" idx="2"/>
              <a:endCxn id="34" idx="0"/>
            </p:cNvCxnSpPr>
            <p:nvPr/>
          </p:nvCxnSpPr>
          <p:spPr bwMode="auto">
            <a:xfrm flipH="1">
              <a:off x="3196178" y="3972219"/>
              <a:ext cx="673009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1065">
              <a:extLst>
                <a:ext uri="{FF2B5EF4-FFF2-40B4-BE49-F238E27FC236}">
                  <a16:creationId xmlns:a16="http://schemas.microsoft.com/office/drawing/2014/main" id="{3C88DF9F-0A1F-07AF-BBA3-A28C122B9CDB}"/>
                </a:ext>
              </a:extLst>
            </p:cNvPr>
            <p:cNvCxnSpPr>
              <a:cxnSpLocks noChangeShapeType="1"/>
              <a:stCxn id="39" idx="2"/>
              <a:endCxn id="34" idx="0"/>
            </p:cNvCxnSpPr>
            <p:nvPr/>
          </p:nvCxnSpPr>
          <p:spPr bwMode="auto">
            <a:xfrm flipH="1">
              <a:off x="3196178" y="3972219"/>
              <a:ext cx="129551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1065">
              <a:extLst>
                <a:ext uri="{FF2B5EF4-FFF2-40B4-BE49-F238E27FC236}">
                  <a16:creationId xmlns:a16="http://schemas.microsoft.com/office/drawing/2014/main" id="{35ACA4C9-05EF-9E7A-E5A4-B33BF3FDAA36}"/>
                </a:ext>
              </a:extLst>
            </p:cNvPr>
            <p:cNvCxnSpPr>
              <a:cxnSpLocks noChangeShapeType="1"/>
              <a:stCxn id="39" idx="2"/>
              <a:endCxn id="35" idx="0"/>
            </p:cNvCxnSpPr>
            <p:nvPr/>
          </p:nvCxnSpPr>
          <p:spPr bwMode="auto">
            <a:xfrm flipH="1">
              <a:off x="3856213" y="3972219"/>
              <a:ext cx="635477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1065">
              <a:extLst>
                <a:ext uri="{FF2B5EF4-FFF2-40B4-BE49-F238E27FC236}">
                  <a16:creationId xmlns:a16="http://schemas.microsoft.com/office/drawing/2014/main" id="{6F52B955-5931-D9AB-C174-1A14EE1A2C50}"/>
                </a:ext>
              </a:extLst>
            </p:cNvPr>
            <p:cNvCxnSpPr>
              <a:cxnSpLocks noChangeShapeType="1"/>
              <a:stCxn id="38" idx="2"/>
              <a:endCxn id="36" idx="0"/>
            </p:cNvCxnSpPr>
            <p:nvPr/>
          </p:nvCxnSpPr>
          <p:spPr bwMode="auto">
            <a:xfrm>
              <a:off x="3869187" y="3972219"/>
              <a:ext cx="647061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1065">
              <a:extLst>
                <a:ext uri="{FF2B5EF4-FFF2-40B4-BE49-F238E27FC236}">
                  <a16:creationId xmlns:a16="http://schemas.microsoft.com/office/drawing/2014/main" id="{6860CA39-0EE4-B0E6-EA08-E3A04C37C146}"/>
                </a:ext>
              </a:extLst>
            </p:cNvPr>
            <p:cNvCxnSpPr>
              <a:cxnSpLocks noChangeShapeType="1"/>
              <a:stCxn id="39" idx="2"/>
              <a:endCxn id="37" idx="0"/>
            </p:cNvCxnSpPr>
            <p:nvPr/>
          </p:nvCxnSpPr>
          <p:spPr bwMode="auto">
            <a:xfrm>
              <a:off x="4491690" y="3972219"/>
              <a:ext cx="68459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065">
              <a:extLst>
                <a:ext uri="{FF2B5EF4-FFF2-40B4-BE49-F238E27FC236}">
                  <a16:creationId xmlns:a16="http://schemas.microsoft.com/office/drawing/2014/main" id="{729B45E0-69D9-2019-7DFA-D0DAFAB11356}"/>
                </a:ext>
              </a:extLst>
            </p:cNvPr>
            <p:cNvCxnSpPr>
              <a:cxnSpLocks noChangeShapeType="1"/>
              <a:stCxn id="39" idx="2"/>
              <a:endCxn id="36" idx="0"/>
            </p:cNvCxnSpPr>
            <p:nvPr/>
          </p:nvCxnSpPr>
          <p:spPr bwMode="auto">
            <a:xfrm>
              <a:off x="4491690" y="3972219"/>
              <a:ext cx="24558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065">
              <a:extLst>
                <a:ext uri="{FF2B5EF4-FFF2-40B4-BE49-F238E27FC236}">
                  <a16:creationId xmlns:a16="http://schemas.microsoft.com/office/drawing/2014/main" id="{D97470F6-1A53-B326-CF7A-69A843A677E9}"/>
                </a:ext>
              </a:extLst>
            </p:cNvPr>
            <p:cNvCxnSpPr>
              <a:cxnSpLocks noChangeShapeType="1"/>
              <a:stCxn id="38" idx="2"/>
              <a:endCxn id="35" idx="0"/>
            </p:cNvCxnSpPr>
            <p:nvPr/>
          </p:nvCxnSpPr>
          <p:spPr bwMode="auto">
            <a:xfrm flipH="1">
              <a:off x="3856213" y="3972219"/>
              <a:ext cx="12974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065">
              <a:extLst>
                <a:ext uri="{FF2B5EF4-FFF2-40B4-BE49-F238E27FC236}">
                  <a16:creationId xmlns:a16="http://schemas.microsoft.com/office/drawing/2014/main" id="{3085A5CB-6145-2D6D-B4C8-A1FE3C124FA3}"/>
                </a:ext>
              </a:extLst>
            </p:cNvPr>
            <p:cNvCxnSpPr>
              <a:cxnSpLocks noChangeShapeType="1"/>
              <a:stCxn id="38" idx="2"/>
              <a:endCxn id="37" idx="0"/>
            </p:cNvCxnSpPr>
            <p:nvPr/>
          </p:nvCxnSpPr>
          <p:spPr bwMode="auto">
            <a:xfrm>
              <a:off x="3869187" y="3972219"/>
              <a:ext cx="1307095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19009E4-08C7-6C92-48C5-B21C1B508649}"/>
                </a:ext>
              </a:extLst>
            </p:cNvPr>
            <p:cNvGrpSpPr/>
            <p:nvPr/>
          </p:nvGrpSpPr>
          <p:grpSpPr>
            <a:xfrm>
              <a:off x="3689479" y="3443392"/>
              <a:ext cx="981918" cy="528827"/>
              <a:chOff x="3689479" y="3443392"/>
              <a:chExt cx="981918" cy="528827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00077B4-EE40-5CD4-BFE9-E5A1D3198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479" y="3443392"/>
                <a:ext cx="359415" cy="52882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3C42EAC-824B-2765-AFF8-E412421FA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1983" y="3443392"/>
                <a:ext cx="359414" cy="528827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168D28-36FF-D9C6-6796-42BE6C9EF0C8}"/>
                </a:ext>
              </a:extLst>
            </p:cNvPr>
            <p:cNvGrpSpPr/>
            <p:nvPr/>
          </p:nvGrpSpPr>
          <p:grpSpPr>
            <a:xfrm>
              <a:off x="2909150" y="4397988"/>
              <a:ext cx="2554160" cy="263388"/>
              <a:chOff x="2909150" y="4397988"/>
              <a:chExt cx="2554160" cy="26338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26F804B-DB5D-5E4E-DD8A-173B9A470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15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F9B5426-1637-E77C-1129-0466AC9D7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185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1736767-ADF8-16A2-C41C-B3C5B557D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22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39AB8D9-CFF6-16B7-4330-37B9BDD81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9254" y="4397988"/>
                <a:ext cx="574056" cy="263388"/>
              </a:xfrm>
              <a:prstGeom prst="rect">
                <a:avLst/>
              </a:prstGeom>
            </p:spPr>
          </p:pic>
        </p:grpSp>
      </p:grpSp>
      <p:pic>
        <p:nvPicPr>
          <p:cNvPr id="40" name="Graphic 150">
            <a:extLst>
              <a:ext uri="{FF2B5EF4-FFF2-40B4-BE49-F238E27FC236}">
                <a16:creationId xmlns:a16="http://schemas.microsoft.com/office/drawing/2014/main" id="{D0F31A41-E6EF-6DC8-EDDE-2A4D9D50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4348" y="4317604"/>
            <a:ext cx="896528" cy="896528"/>
          </a:xfrm>
          <a:prstGeom prst="rect">
            <a:avLst/>
          </a:prstGeom>
        </p:spPr>
      </p:pic>
      <p:pic>
        <p:nvPicPr>
          <p:cNvPr id="41" name="Graphic 150">
            <a:extLst>
              <a:ext uri="{FF2B5EF4-FFF2-40B4-BE49-F238E27FC236}">
                <a16:creationId xmlns:a16="http://schemas.microsoft.com/office/drawing/2014/main" id="{EF561415-8B90-5F7F-0B63-A6F7622B7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6766" y="4317604"/>
            <a:ext cx="896528" cy="896528"/>
          </a:xfrm>
          <a:prstGeom prst="rect">
            <a:avLst/>
          </a:prstGeom>
        </p:spPr>
      </p:pic>
      <p:pic>
        <p:nvPicPr>
          <p:cNvPr id="42" name="Graphic 150">
            <a:extLst>
              <a:ext uri="{FF2B5EF4-FFF2-40B4-BE49-F238E27FC236}">
                <a16:creationId xmlns:a16="http://schemas.microsoft.com/office/drawing/2014/main" id="{3EBCF886-2401-ACC9-3C86-5A99C6B47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1926" y="4317604"/>
            <a:ext cx="896528" cy="896528"/>
          </a:xfrm>
          <a:prstGeom prst="rect">
            <a:avLst/>
          </a:prstGeom>
        </p:spPr>
      </p:pic>
      <p:pic>
        <p:nvPicPr>
          <p:cNvPr id="43" name="Graphic 32">
            <a:extLst>
              <a:ext uri="{FF2B5EF4-FFF2-40B4-BE49-F238E27FC236}">
                <a16:creationId xmlns:a16="http://schemas.microsoft.com/office/drawing/2014/main" id="{488273A5-AD0B-ECC3-EEE5-B67807387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2733" y="4317604"/>
            <a:ext cx="896528" cy="896528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C2D10F-8148-7F61-63C9-CD6508204CC4}"/>
              </a:ext>
            </a:extLst>
          </p:cNvPr>
          <p:cNvCxnSpPr>
            <a:stCxn id="34" idx="2"/>
          </p:cNvCxnSpPr>
          <p:nvPr/>
        </p:nvCxnSpPr>
        <p:spPr>
          <a:xfrm>
            <a:off x="7529392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43C6ED-7A2E-A3FC-6F6F-C5BFC7085EEB}"/>
              </a:ext>
            </a:extLst>
          </p:cNvPr>
          <p:cNvCxnSpPr/>
          <p:nvPr/>
        </p:nvCxnSpPr>
        <p:spPr>
          <a:xfrm>
            <a:off x="8605041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5537206-D391-7F51-B456-D4F6E0172CA9}"/>
              </a:ext>
            </a:extLst>
          </p:cNvPr>
          <p:cNvCxnSpPr/>
          <p:nvPr/>
        </p:nvCxnSpPr>
        <p:spPr>
          <a:xfrm>
            <a:off x="9680689" y="4144998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6753A85-4019-5117-6CA3-0F337235856F}"/>
              </a:ext>
            </a:extLst>
          </p:cNvPr>
          <p:cNvCxnSpPr>
            <a:cxnSpLocks/>
          </p:cNvCxnSpPr>
          <p:nvPr/>
        </p:nvCxnSpPr>
        <p:spPr>
          <a:xfrm>
            <a:off x="10746512" y="4170636"/>
            <a:ext cx="0" cy="2743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6997526" y="1669739"/>
            <a:ext cx="4356274" cy="401187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7489915" y="1700356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BC0CB5-A109-7691-BB36-CCDB70F05B0A}"/>
              </a:ext>
            </a:extLst>
          </p:cNvPr>
          <p:cNvSpPr txBox="1"/>
          <p:nvPr/>
        </p:nvSpPr>
        <p:spPr>
          <a:xfrm>
            <a:off x="6956645" y="5242287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771A41-A7D6-ED7D-4BCA-FB367757382E}"/>
              </a:ext>
            </a:extLst>
          </p:cNvPr>
          <p:cNvCxnSpPr>
            <a:cxnSpLocks/>
            <a:stCxn id="6" idx="3"/>
            <a:endCxn id="34" idx="1"/>
          </p:cNvCxnSpPr>
          <p:nvPr/>
        </p:nvCxnSpPr>
        <p:spPr>
          <a:xfrm>
            <a:off x="2235973" y="2377771"/>
            <a:ext cx="4825654" cy="1556280"/>
          </a:xfrm>
          <a:prstGeom prst="line">
            <a:avLst/>
          </a:prstGeom>
          <a:ln w="28575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F5552F8-9881-401A-DFDC-BDF84D19C855}"/>
              </a:ext>
            </a:extLst>
          </p:cNvPr>
          <p:cNvSpPr txBox="1"/>
          <p:nvPr/>
        </p:nvSpPr>
        <p:spPr>
          <a:xfrm>
            <a:off x="9335109" y="487548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,G</a:t>
            </a:r>
            <a:r>
              <a:rPr lang="en-US" baseline="-25000" dirty="0"/>
              <a:t>1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5A3C11CF-3DFB-4E0A-7F07-19A299514F2A}"/>
              </a:ext>
            </a:extLst>
          </p:cNvPr>
          <p:cNvSpPr/>
          <p:nvPr/>
        </p:nvSpPr>
        <p:spPr>
          <a:xfrm>
            <a:off x="3934597" y="4667900"/>
            <a:ext cx="2743353" cy="1334635"/>
          </a:xfrm>
          <a:prstGeom prst="wedgeRoundRectCallout">
            <a:avLst>
              <a:gd name="adj1" fmla="val 65669"/>
              <a:gd name="adj2" fmla="val -9162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Multicast to Unicast NAT is performed to translate (S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,G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) in US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, UD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/ UD</a:t>
            </a:r>
            <a:r>
              <a:rPr lang="en-US" baseline="-25000" dirty="0">
                <a:solidFill>
                  <a:sysClr val="windowText" lastClr="000000"/>
                </a:solidFill>
              </a:rPr>
              <a:t>2</a:t>
            </a:r>
            <a:r>
              <a:rPr lang="en-US" dirty="0">
                <a:solidFill>
                  <a:sysClr val="windowText" lastClr="000000"/>
                </a:solidFill>
              </a:rPr>
              <a:t>/ UD</a:t>
            </a:r>
            <a:r>
              <a:rPr lang="en-US" baseline="-25000" dirty="0">
                <a:solidFill>
                  <a:sysClr val="windowText" lastClr="000000"/>
                </a:solidFill>
              </a:rPr>
              <a:t>3 </a:t>
            </a:r>
            <a:r>
              <a:rPr lang="en-US" dirty="0">
                <a:solidFill>
                  <a:sysClr val="windowText" lastClr="000000"/>
                </a:solidFill>
              </a:rPr>
              <a:t>to allow for routing</a:t>
            </a:r>
            <a:endParaRPr lang="en-US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D8ECD0-552F-EC11-210F-3AB6786829C0}"/>
              </a:ext>
            </a:extLst>
          </p:cNvPr>
          <p:cNvCxnSpPr>
            <a:cxnSpLocks/>
          </p:cNvCxnSpPr>
          <p:nvPr/>
        </p:nvCxnSpPr>
        <p:spPr>
          <a:xfrm flipH="1" flipV="1">
            <a:off x="8715416" y="3151291"/>
            <a:ext cx="723941" cy="505897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1E3DBF6-402B-282B-DC7B-62E3C9DFF4C2}"/>
              </a:ext>
            </a:extLst>
          </p:cNvPr>
          <p:cNvCxnSpPr>
            <a:cxnSpLocks/>
          </p:cNvCxnSpPr>
          <p:nvPr/>
        </p:nvCxnSpPr>
        <p:spPr>
          <a:xfrm>
            <a:off x="8827495" y="3039352"/>
            <a:ext cx="1686259" cy="544091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9BB7EC-C27C-9465-BD63-0D7BF725E8CC}"/>
              </a:ext>
            </a:extLst>
          </p:cNvPr>
          <p:cNvCxnSpPr>
            <a:cxnSpLocks/>
          </p:cNvCxnSpPr>
          <p:nvPr/>
        </p:nvCxnSpPr>
        <p:spPr>
          <a:xfrm flipH="1">
            <a:off x="7413120" y="3039352"/>
            <a:ext cx="879344" cy="604411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F82235-7421-42FC-2A52-E091653788A1}"/>
              </a:ext>
            </a:extLst>
          </p:cNvPr>
          <p:cNvCxnSpPr>
            <a:cxnSpLocks/>
            <a:stCxn id="7" idx="3"/>
            <a:endCxn id="34" idx="1"/>
          </p:cNvCxnSpPr>
          <p:nvPr/>
        </p:nvCxnSpPr>
        <p:spPr>
          <a:xfrm>
            <a:off x="2235973" y="3618253"/>
            <a:ext cx="4825654" cy="31579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455DF0-B6F6-3625-DD6A-256DB5008EF9}"/>
              </a:ext>
            </a:extLst>
          </p:cNvPr>
          <p:cNvCxnSpPr>
            <a:cxnSpLocks/>
            <a:stCxn id="8" idx="3"/>
            <a:endCxn id="34" idx="1"/>
          </p:cNvCxnSpPr>
          <p:nvPr/>
        </p:nvCxnSpPr>
        <p:spPr>
          <a:xfrm flipV="1">
            <a:off x="2235973" y="3934051"/>
            <a:ext cx="4825654" cy="924683"/>
          </a:xfrm>
          <a:prstGeom prst="line">
            <a:avLst/>
          </a:prstGeom>
          <a:ln w="28575">
            <a:solidFill>
              <a:srgbClr val="00D8D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6446FCB-9BA5-8BFB-CD2D-06898537CA74}"/>
              </a:ext>
            </a:extLst>
          </p:cNvPr>
          <p:cNvGrpSpPr/>
          <p:nvPr/>
        </p:nvGrpSpPr>
        <p:grpSpPr>
          <a:xfrm rot="1043628">
            <a:off x="4150315" y="2852136"/>
            <a:ext cx="1742979" cy="391008"/>
            <a:chOff x="3580155" y="4627643"/>
            <a:chExt cx="1742979" cy="39100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E7D7A6-DFEB-AD52-C311-C8811AB44536}"/>
                </a:ext>
              </a:extLst>
            </p:cNvPr>
            <p:cNvSpPr txBox="1"/>
            <p:nvPr/>
          </p:nvSpPr>
          <p:spPr>
            <a:xfrm>
              <a:off x="4671994" y="4649319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  <a:r>
                <a:rPr lang="en-US" dirty="0"/>
                <a:t>,G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277FDAB-2CB4-504F-09CA-06E43A2647A5}"/>
                </a:ext>
              </a:extLst>
            </p:cNvPr>
            <p:cNvSpPr txBox="1"/>
            <p:nvPr/>
          </p:nvSpPr>
          <p:spPr>
            <a:xfrm>
              <a:off x="3580155" y="4627643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</a:t>
              </a:r>
              <a:r>
                <a:rPr lang="en-US" baseline="-25000" dirty="0"/>
                <a:t>1</a:t>
              </a:r>
              <a:r>
                <a:rPr lang="en-US" dirty="0"/>
                <a:t>,UD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87" name="Right Arrow 86">
              <a:extLst>
                <a:ext uri="{FF2B5EF4-FFF2-40B4-BE49-F238E27FC236}">
                  <a16:creationId xmlns:a16="http://schemas.microsoft.com/office/drawing/2014/main" id="{DCA2D71C-F01D-826D-EA41-AA68F06909B1}"/>
                </a:ext>
              </a:extLst>
            </p:cNvPr>
            <p:cNvSpPr/>
            <p:nvPr/>
          </p:nvSpPr>
          <p:spPr>
            <a:xfrm flipH="1">
              <a:off x="4442880" y="4741651"/>
              <a:ext cx="274655" cy="18466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7488BCD-7056-D717-D68B-246E5C5DC77D}"/>
              </a:ext>
            </a:extLst>
          </p:cNvPr>
          <p:cNvGrpSpPr/>
          <p:nvPr/>
        </p:nvGrpSpPr>
        <p:grpSpPr>
          <a:xfrm rot="340634">
            <a:off x="3515466" y="3386208"/>
            <a:ext cx="1731990" cy="370262"/>
            <a:chOff x="3591144" y="5038875"/>
            <a:chExt cx="1731990" cy="37026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8576C27-23E8-56B5-08E2-061F34E8EB2B}"/>
                </a:ext>
              </a:extLst>
            </p:cNvPr>
            <p:cNvSpPr txBox="1"/>
            <p:nvPr/>
          </p:nvSpPr>
          <p:spPr>
            <a:xfrm>
              <a:off x="4671994" y="5039805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  <a:r>
                <a:rPr lang="en-US" dirty="0"/>
                <a:t>,G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1BC54DE-1F19-F7A6-0E63-84475DF534F0}"/>
                </a:ext>
              </a:extLst>
            </p:cNvPr>
            <p:cNvSpPr txBox="1"/>
            <p:nvPr/>
          </p:nvSpPr>
          <p:spPr>
            <a:xfrm>
              <a:off x="3591144" y="5038875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</a:t>
              </a:r>
              <a:r>
                <a:rPr lang="en-US" baseline="-25000" dirty="0"/>
                <a:t>1</a:t>
              </a:r>
              <a:r>
                <a:rPr lang="en-US" dirty="0"/>
                <a:t>,UD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1" name="Right Arrow 90">
              <a:extLst>
                <a:ext uri="{FF2B5EF4-FFF2-40B4-BE49-F238E27FC236}">
                  <a16:creationId xmlns:a16="http://schemas.microsoft.com/office/drawing/2014/main" id="{733E9F1B-3789-9965-4C7C-1931BD0064BF}"/>
                </a:ext>
              </a:extLst>
            </p:cNvPr>
            <p:cNvSpPr/>
            <p:nvPr/>
          </p:nvSpPr>
          <p:spPr>
            <a:xfrm flipH="1">
              <a:off x="4442880" y="5132138"/>
              <a:ext cx="274655" cy="184666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BCFF666-2571-4337-02E0-9DCB71D93C09}"/>
              </a:ext>
            </a:extLst>
          </p:cNvPr>
          <p:cNvGrpSpPr/>
          <p:nvPr/>
        </p:nvGrpSpPr>
        <p:grpSpPr>
          <a:xfrm rot="20981730">
            <a:off x="3596769" y="4016563"/>
            <a:ext cx="1740727" cy="441934"/>
            <a:chOff x="3582407" y="5430291"/>
            <a:chExt cx="1740727" cy="36933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D32513-1067-513F-0188-0C325D594866}"/>
                </a:ext>
              </a:extLst>
            </p:cNvPr>
            <p:cNvSpPr txBox="1"/>
            <p:nvPr/>
          </p:nvSpPr>
          <p:spPr>
            <a:xfrm>
              <a:off x="4671994" y="5430291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  <a:r>
                <a:rPr lang="en-US" dirty="0"/>
                <a:t>,G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8940C6A-D504-D3D8-B693-61C7E898190A}"/>
                </a:ext>
              </a:extLst>
            </p:cNvPr>
            <p:cNvSpPr txBox="1"/>
            <p:nvPr/>
          </p:nvSpPr>
          <p:spPr>
            <a:xfrm>
              <a:off x="3582407" y="5453155"/>
              <a:ext cx="942887" cy="308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</a:t>
              </a:r>
              <a:r>
                <a:rPr lang="en-US" baseline="-25000" dirty="0"/>
                <a:t>1</a:t>
              </a:r>
              <a:r>
                <a:rPr lang="en-US" dirty="0"/>
                <a:t>,UD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95" name="Right Arrow 94">
              <a:extLst>
                <a:ext uri="{FF2B5EF4-FFF2-40B4-BE49-F238E27FC236}">
                  <a16:creationId xmlns:a16="http://schemas.microsoft.com/office/drawing/2014/main" id="{1F4C72DA-3F98-90B8-02B0-EDAF01EC6C18}"/>
                </a:ext>
              </a:extLst>
            </p:cNvPr>
            <p:cNvSpPr/>
            <p:nvPr/>
          </p:nvSpPr>
          <p:spPr>
            <a:xfrm flipH="1">
              <a:off x="4442880" y="5522624"/>
              <a:ext cx="274655" cy="184666"/>
            </a:xfrm>
            <a:prstGeom prst="rightArrow">
              <a:avLst/>
            </a:prstGeom>
            <a:solidFill>
              <a:srgbClr val="00D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580FB53-6BBC-FA5E-35B5-C6CA49B864E3}"/>
              </a:ext>
            </a:extLst>
          </p:cNvPr>
          <p:cNvCxnSpPr>
            <a:cxnSpLocks/>
          </p:cNvCxnSpPr>
          <p:nvPr/>
        </p:nvCxnSpPr>
        <p:spPr>
          <a:xfrm flipV="1">
            <a:off x="9578799" y="4175238"/>
            <a:ext cx="0" cy="36576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258">
            <a:extLst>
              <a:ext uri="{FF2B5EF4-FFF2-40B4-BE49-F238E27FC236}">
                <a16:creationId xmlns:a16="http://schemas.microsoft.com/office/drawing/2014/main" id="{79DA6869-867D-C02C-4F3C-9F0B355C95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4953" y="1237308"/>
            <a:ext cx="2280926" cy="2280926"/>
          </a:xfrm>
          <a:prstGeom prst="rect">
            <a:avLst/>
          </a:prstGeom>
        </p:spPr>
      </p:pic>
      <p:pic>
        <p:nvPicPr>
          <p:cNvPr id="7" name="Graphic 258">
            <a:extLst>
              <a:ext uri="{FF2B5EF4-FFF2-40B4-BE49-F238E27FC236}">
                <a16:creationId xmlns:a16="http://schemas.microsoft.com/office/drawing/2014/main" id="{12CAA30C-7270-30D3-6DE9-310FCF513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4953" y="2477790"/>
            <a:ext cx="2280926" cy="2280926"/>
          </a:xfrm>
          <a:prstGeom prst="rect">
            <a:avLst/>
          </a:prstGeom>
        </p:spPr>
      </p:pic>
      <p:pic>
        <p:nvPicPr>
          <p:cNvPr id="8" name="Graphic 258">
            <a:extLst>
              <a:ext uri="{FF2B5EF4-FFF2-40B4-BE49-F238E27FC236}">
                <a16:creationId xmlns:a16="http://schemas.microsoft.com/office/drawing/2014/main" id="{B17B5003-1E8C-67E8-9ECB-1BFC35D8DF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4953" y="3718271"/>
            <a:ext cx="2280926" cy="228092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21FAB8A-A50C-01B6-E2AF-DE8A72FA00C8}"/>
              </a:ext>
            </a:extLst>
          </p:cNvPr>
          <p:cNvSpPr txBox="1"/>
          <p:nvPr/>
        </p:nvSpPr>
        <p:spPr>
          <a:xfrm>
            <a:off x="519396" y="2030005"/>
            <a:ext cx="11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 Cloud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7CD64D-9EBA-84DF-0142-7D9D3929FFD9}"/>
              </a:ext>
            </a:extLst>
          </p:cNvPr>
          <p:cNvSpPr txBox="1"/>
          <p:nvPr/>
        </p:nvSpPr>
        <p:spPr>
          <a:xfrm>
            <a:off x="519396" y="3314001"/>
            <a:ext cx="11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 Cloud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D2572D-58CF-DB53-3B96-DAE42FA38A0F}"/>
              </a:ext>
            </a:extLst>
          </p:cNvPr>
          <p:cNvSpPr txBox="1"/>
          <p:nvPr/>
        </p:nvSpPr>
        <p:spPr>
          <a:xfrm>
            <a:off x="517429" y="4535568"/>
            <a:ext cx="11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 Cloud 3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56E9B4-0CE5-2F23-0323-07888A28A86B}"/>
              </a:ext>
            </a:extLst>
          </p:cNvPr>
          <p:cNvCxnSpPr>
            <a:cxnSpLocks/>
          </p:cNvCxnSpPr>
          <p:nvPr/>
        </p:nvCxnSpPr>
        <p:spPr>
          <a:xfrm>
            <a:off x="10893263" y="4192646"/>
            <a:ext cx="0" cy="23030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603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Video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48FB98-C2E9-066A-EB8B-F0F88344F62D}"/>
              </a:ext>
            </a:extLst>
          </p:cNvPr>
          <p:cNvGrpSpPr/>
          <p:nvPr/>
        </p:nvGrpSpPr>
        <p:grpSpPr>
          <a:xfrm>
            <a:off x="3347705" y="2335821"/>
            <a:ext cx="2280926" cy="2280926"/>
            <a:chOff x="-44953" y="1237308"/>
            <a:chExt cx="2280926" cy="2280926"/>
          </a:xfrm>
        </p:grpSpPr>
        <p:pic>
          <p:nvPicPr>
            <p:cNvPr id="6" name="Graphic 258">
              <a:extLst>
                <a:ext uri="{FF2B5EF4-FFF2-40B4-BE49-F238E27FC236}">
                  <a16:creationId xmlns:a16="http://schemas.microsoft.com/office/drawing/2014/main" id="{79DA6869-867D-C02C-4F3C-9F0B355C9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44953" y="1237308"/>
              <a:ext cx="2280926" cy="228092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1FAB8A-A50C-01B6-E2AF-DE8A72FA00C8}"/>
                </a:ext>
              </a:extLst>
            </p:cNvPr>
            <p:cNvSpPr txBox="1"/>
            <p:nvPr/>
          </p:nvSpPr>
          <p:spPr>
            <a:xfrm>
              <a:off x="519396" y="2193105"/>
              <a:ext cx="1152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Internet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21521-BAA4-A52C-B72A-B70ACF718906}"/>
              </a:ext>
            </a:extLst>
          </p:cNvPr>
          <p:cNvGrpSpPr>
            <a:grpSpLocks noChangeAspect="1"/>
          </p:cNvGrpSpPr>
          <p:nvPr/>
        </p:nvGrpSpPr>
        <p:grpSpPr>
          <a:xfrm>
            <a:off x="7061627" y="2163741"/>
            <a:ext cx="4162475" cy="1984929"/>
            <a:chOff x="2909150" y="3443392"/>
            <a:chExt cx="2554160" cy="1217984"/>
          </a:xfrm>
        </p:grpSpPr>
        <p:cxnSp>
          <p:nvCxnSpPr>
            <p:cNvPr id="17" name="Straight Connector 1065">
              <a:extLst>
                <a:ext uri="{FF2B5EF4-FFF2-40B4-BE49-F238E27FC236}">
                  <a16:creationId xmlns:a16="http://schemas.microsoft.com/office/drawing/2014/main" id="{C81720B9-FB5A-5FD0-F555-21BF9175B4AE}"/>
                </a:ext>
              </a:extLst>
            </p:cNvPr>
            <p:cNvCxnSpPr>
              <a:cxnSpLocks noChangeShapeType="1"/>
              <a:stCxn id="60" idx="2"/>
              <a:endCxn id="52" idx="0"/>
            </p:cNvCxnSpPr>
            <p:nvPr/>
          </p:nvCxnSpPr>
          <p:spPr bwMode="auto">
            <a:xfrm flipH="1">
              <a:off x="3196178" y="3972219"/>
              <a:ext cx="673009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065">
              <a:extLst>
                <a:ext uri="{FF2B5EF4-FFF2-40B4-BE49-F238E27FC236}">
                  <a16:creationId xmlns:a16="http://schemas.microsoft.com/office/drawing/2014/main" id="{A4B559FD-5EF1-857F-91CD-6A1543A497F6}"/>
                </a:ext>
              </a:extLst>
            </p:cNvPr>
            <p:cNvCxnSpPr>
              <a:cxnSpLocks noChangeShapeType="1"/>
              <a:stCxn id="61" idx="2"/>
              <a:endCxn id="52" idx="0"/>
            </p:cNvCxnSpPr>
            <p:nvPr/>
          </p:nvCxnSpPr>
          <p:spPr bwMode="auto">
            <a:xfrm flipH="1">
              <a:off x="3196178" y="3972219"/>
              <a:ext cx="129551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065">
              <a:extLst>
                <a:ext uri="{FF2B5EF4-FFF2-40B4-BE49-F238E27FC236}">
                  <a16:creationId xmlns:a16="http://schemas.microsoft.com/office/drawing/2014/main" id="{EBE4C879-7A4F-3170-0ED5-6FECF15F2C9A}"/>
                </a:ext>
              </a:extLst>
            </p:cNvPr>
            <p:cNvCxnSpPr>
              <a:cxnSpLocks noChangeShapeType="1"/>
              <a:stCxn id="61" idx="2"/>
              <a:endCxn id="53" idx="0"/>
            </p:cNvCxnSpPr>
            <p:nvPr/>
          </p:nvCxnSpPr>
          <p:spPr bwMode="auto">
            <a:xfrm flipH="1">
              <a:off x="3856213" y="3972219"/>
              <a:ext cx="635477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065">
              <a:extLst>
                <a:ext uri="{FF2B5EF4-FFF2-40B4-BE49-F238E27FC236}">
                  <a16:creationId xmlns:a16="http://schemas.microsoft.com/office/drawing/2014/main" id="{75C17BA8-B558-3C42-53C7-7F1C4C9673B9}"/>
                </a:ext>
              </a:extLst>
            </p:cNvPr>
            <p:cNvCxnSpPr>
              <a:cxnSpLocks noChangeShapeType="1"/>
              <a:stCxn id="60" idx="2"/>
              <a:endCxn id="55" idx="0"/>
            </p:cNvCxnSpPr>
            <p:nvPr/>
          </p:nvCxnSpPr>
          <p:spPr bwMode="auto">
            <a:xfrm>
              <a:off x="3869187" y="3972219"/>
              <a:ext cx="647061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065">
              <a:extLst>
                <a:ext uri="{FF2B5EF4-FFF2-40B4-BE49-F238E27FC236}">
                  <a16:creationId xmlns:a16="http://schemas.microsoft.com/office/drawing/2014/main" id="{A06301A8-80EB-7C39-63C8-09E4285AF5D4}"/>
                </a:ext>
              </a:extLst>
            </p:cNvPr>
            <p:cNvCxnSpPr>
              <a:cxnSpLocks noChangeShapeType="1"/>
              <a:stCxn id="61" idx="2"/>
              <a:endCxn id="56" idx="0"/>
            </p:cNvCxnSpPr>
            <p:nvPr/>
          </p:nvCxnSpPr>
          <p:spPr bwMode="auto">
            <a:xfrm>
              <a:off x="4491690" y="3972219"/>
              <a:ext cx="68459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065">
              <a:extLst>
                <a:ext uri="{FF2B5EF4-FFF2-40B4-BE49-F238E27FC236}">
                  <a16:creationId xmlns:a16="http://schemas.microsoft.com/office/drawing/2014/main" id="{4117D4E2-9D6E-A346-0F90-BF83912B0DA2}"/>
                </a:ext>
              </a:extLst>
            </p:cNvPr>
            <p:cNvCxnSpPr>
              <a:cxnSpLocks noChangeShapeType="1"/>
              <a:stCxn id="61" idx="2"/>
              <a:endCxn id="55" idx="0"/>
            </p:cNvCxnSpPr>
            <p:nvPr/>
          </p:nvCxnSpPr>
          <p:spPr bwMode="auto">
            <a:xfrm>
              <a:off x="4491690" y="3972219"/>
              <a:ext cx="24558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1065">
              <a:extLst>
                <a:ext uri="{FF2B5EF4-FFF2-40B4-BE49-F238E27FC236}">
                  <a16:creationId xmlns:a16="http://schemas.microsoft.com/office/drawing/2014/main" id="{47414CB4-44A2-CE28-EADD-9BFB6A39E533}"/>
                </a:ext>
              </a:extLst>
            </p:cNvPr>
            <p:cNvCxnSpPr>
              <a:cxnSpLocks noChangeShapeType="1"/>
              <a:stCxn id="60" idx="2"/>
              <a:endCxn id="53" idx="0"/>
            </p:cNvCxnSpPr>
            <p:nvPr/>
          </p:nvCxnSpPr>
          <p:spPr bwMode="auto">
            <a:xfrm flipH="1">
              <a:off x="3856213" y="3972219"/>
              <a:ext cx="12974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1065">
              <a:extLst>
                <a:ext uri="{FF2B5EF4-FFF2-40B4-BE49-F238E27FC236}">
                  <a16:creationId xmlns:a16="http://schemas.microsoft.com/office/drawing/2014/main" id="{3E2DAD8B-1DAC-3705-19DD-B5C34F0BBA60}"/>
                </a:ext>
              </a:extLst>
            </p:cNvPr>
            <p:cNvCxnSpPr>
              <a:cxnSpLocks noChangeShapeType="1"/>
              <a:stCxn id="60" idx="2"/>
              <a:endCxn id="56" idx="0"/>
            </p:cNvCxnSpPr>
            <p:nvPr/>
          </p:nvCxnSpPr>
          <p:spPr bwMode="auto">
            <a:xfrm>
              <a:off x="3869187" y="3972219"/>
              <a:ext cx="1307095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B11684B-B0EC-ADCC-D152-C611384FA800}"/>
                </a:ext>
              </a:extLst>
            </p:cNvPr>
            <p:cNvGrpSpPr/>
            <p:nvPr/>
          </p:nvGrpSpPr>
          <p:grpSpPr>
            <a:xfrm>
              <a:off x="3689479" y="3443392"/>
              <a:ext cx="981918" cy="528827"/>
              <a:chOff x="3689479" y="3443392"/>
              <a:chExt cx="981918" cy="528827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D60636DC-7D03-4547-699E-F4B17D9E6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479" y="3443392"/>
                <a:ext cx="359415" cy="528827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F162623-98B3-4F89-2360-EADC2CB63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1983" y="3443392"/>
                <a:ext cx="359414" cy="528827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1C9B42A-1202-7218-412E-9AEC98701FC6}"/>
                </a:ext>
              </a:extLst>
            </p:cNvPr>
            <p:cNvGrpSpPr/>
            <p:nvPr/>
          </p:nvGrpSpPr>
          <p:grpSpPr>
            <a:xfrm>
              <a:off x="2909150" y="4397988"/>
              <a:ext cx="2554160" cy="263388"/>
              <a:chOff x="2909150" y="4397988"/>
              <a:chExt cx="2554160" cy="263388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CEC9A3E-82E1-B24B-D037-7C2244DC9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15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D97DA6D-50EB-78EE-0DD1-18C4A5F58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185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D756C27-6FE5-7BB1-B356-E8B0FF8A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22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5FCDBBE-6E4A-9CF3-3546-77F10665E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9254" y="4397988"/>
                <a:ext cx="574056" cy="263388"/>
              </a:xfrm>
              <a:prstGeom prst="rect">
                <a:avLst/>
              </a:prstGeom>
            </p:spPr>
          </p:pic>
        </p:grpSp>
      </p:grpSp>
      <p:pic>
        <p:nvPicPr>
          <p:cNvPr id="12" name="Graphic 32">
            <a:extLst>
              <a:ext uri="{FF2B5EF4-FFF2-40B4-BE49-F238E27FC236}">
                <a16:creationId xmlns:a16="http://schemas.microsoft.com/office/drawing/2014/main" id="{7E8F01BF-963F-837E-9F04-C64B8486D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2733" y="4317604"/>
            <a:ext cx="896528" cy="8965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94AA12-6AAC-8673-5AF3-4B5339E17A9B}"/>
              </a:ext>
            </a:extLst>
          </p:cNvPr>
          <p:cNvCxnSpPr>
            <a:stCxn id="52" idx="2"/>
          </p:cNvCxnSpPr>
          <p:nvPr/>
        </p:nvCxnSpPr>
        <p:spPr>
          <a:xfrm>
            <a:off x="7529392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EB5881-ABD1-3A0C-1690-4508B39AE4CE}"/>
              </a:ext>
            </a:extLst>
          </p:cNvPr>
          <p:cNvCxnSpPr/>
          <p:nvPr/>
        </p:nvCxnSpPr>
        <p:spPr>
          <a:xfrm>
            <a:off x="8605041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83D00C-A1B3-8583-2EF1-56E1FD626FA9}"/>
              </a:ext>
            </a:extLst>
          </p:cNvPr>
          <p:cNvCxnSpPr/>
          <p:nvPr/>
        </p:nvCxnSpPr>
        <p:spPr>
          <a:xfrm>
            <a:off x="9680689" y="4144998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DA63BF-B706-880A-3870-0785DCCE3C69}"/>
              </a:ext>
            </a:extLst>
          </p:cNvPr>
          <p:cNvCxnSpPr>
            <a:cxnSpLocks/>
          </p:cNvCxnSpPr>
          <p:nvPr/>
        </p:nvCxnSpPr>
        <p:spPr>
          <a:xfrm>
            <a:off x="10746512" y="4170636"/>
            <a:ext cx="0" cy="2743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E1F962D-64F4-600F-C6DB-90CAAA9905E4}"/>
              </a:ext>
            </a:extLst>
          </p:cNvPr>
          <p:cNvSpPr/>
          <p:nvPr/>
        </p:nvSpPr>
        <p:spPr>
          <a:xfrm>
            <a:off x="6574622" y="1669738"/>
            <a:ext cx="5157627" cy="413703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EE55782-0EE1-9677-87B5-5AE83D5DB43A}"/>
              </a:ext>
            </a:extLst>
          </p:cNvPr>
          <p:cNvSpPr txBox="1"/>
          <p:nvPr/>
        </p:nvSpPr>
        <p:spPr>
          <a:xfrm>
            <a:off x="7489915" y="1700356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D8890D9-9185-DBF1-BDB7-0C3BA60FFE4B}"/>
              </a:ext>
            </a:extLst>
          </p:cNvPr>
          <p:cNvSpPr txBox="1"/>
          <p:nvPr/>
        </p:nvSpPr>
        <p:spPr>
          <a:xfrm>
            <a:off x="6744390" y="5403887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9C1FC5E-CD96-EF48-6315-860190388458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5319432" y="3520079"/>
            <a:ext cx="1742195" cy="4139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Graphic 154">
            <a:extLst>
              <a:ext uri="{FF2B5EF4-FFF2-40B4-BE49-F238E27FC236}">
                <a16:creationId xmlns:a16="http://schemas.microsoft.com/office/drawing/2014/main" id="{523D62EA-5E1A-9CAA-0A07-82A1F0DD3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6045" y="4424757"/>
            <a:ext cx="762000" cy="762000"/>
          </a:xfrm>
          <a:prstGeom prst="rect">
            <a:avLst/>
          </a:prstGeom>
        </p:spPr>
      </p:pic>
      <p:pic>
        <p:nvPicPr>
          <p:cNvPr id="120" name="Graphic 154">
            <a:extLst>
              <a:ext uri="{FF2B5EF4-FFF2-40B4-BE49-F238E27FC236}">
                <a16:creationId xmlns:a16="http://schemas.microsoft.com/office/drawing/2014/main" id="{F9B822F0-B6F0-6F4B-5326-DB8A8B419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7574" y="4436833"/>
            <a:ext cx="762000" cy="762000"/>
          </a:xfrm>
          <a:prstGeom prst="rect">
            <a:avLst/>
          </a:prstGeom>
        </p:spPr>
      </p:pic>
      <p:pic>
        <p:nvPicPr>
          <p:cNvPr id="122" name="Graphic 154">
            <a:extLst>
              <a:ext uri="{FF2B5EF4-FFF2-40B4-BE49-F238E27FC236}">
                <a16:creationId xmlns:a16="http://schemas.microsoft.com/office/drawing/2014/main" id="{A72B4F2E-5067-D52B-99A6-A05FFAB803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4553" y="4436833"/>
            <a:ext cx="762000" cy="762000"/>
          </a:xfrm>
          <a:prstGeom prst="rect">
            <a:avLst/>
          </a:prstGeom>
        </p:spPr>
      </p:pic>
      <p:pic>
        <p:nvPicPr>
          <p:cNvPr id="125" name="Graphic 154">
            <a:extLst>
              <a:ext uri="{FF2B5EF4-FFF2-40B4-BE49-F238E27FC236}">
                <a16:creationId xmlns:a16="http://schemas.microsoft.com/office/drawing/2014/main" id="{8E0DA02D-9C99-776B-92CC-F61F6903F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931" y="3095284"/>
            <a:ext cx="762000" cy="762000"/>
          </a:xfrm>
          <a:prstGeom prst="rect">
            <a:avLst/>
          </a:prstGeom>
        </p:spPr>
      </p:pic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ADC8C2A-74C5-A576-4812-8979C2C0C53F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1418931" y="3476284"/>
            <a:ext cx="2219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E6CEE6A8-4EC1-D54D-29ED-F17C25C33EB6}"/>
              </a:ext>
            </a:extLst>
          </p:cNvPr>
          <p:cNvSpPr txBox="1"/>
          <p:nvPr/>
        </p:nvSpPr>
        <p:spPr>
          <a:xfrm>
            <a:off x="8095629" y="5014167"/>
            <a:ext cx="101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Decoder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79EE596-0DE7-109E-2B7D-7E219526BC35}"/>
              </a:ext>
            </a:extLst>
          </p:cNvPr>
          <p:cNvSpPr txBox="1"/>
          <p:nvPr/>
        </p:nvSpPr>
        <p:spPr>
          <a:xfrm>
            <a:off x="9153435" y="5014167"/>
            <a:ext cx="101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Decoder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1FB73DB-3674-372D-235E-FE0FD7C66EFD}"/>
              </a:ext>
            </a:extLst>
          </p:cNvPr>
          <p:cNvSpPr txBox="1"/>
          <p:nvPr/>
        </p:nvSpPr>
        <p:spPr>
          <a:xfrm>
            <a:off x="272150" y="2769237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</a:t>
            </a:r>
            <a:r>
              <a:rPr lang="en-US" baseline="-25000" dirty="0"/>
              <a:t>1</a:t>
            </a:r>
            <a:r>
              <a:rPr lang="en-US" dirty="0"/>
              <a:t>,UD</a:t>
            </a:r>
            <a:r>
              <a:rPr lang="en-US" baseline="-25000" dirty="0"/>
              <a:t>1</a:t>
            </a:r>
            <a:r>
              <a:rPr lang="en-US" dirty="0"/>
              <a:t>:UDP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BADA9268-4E86-7256-EEBC-87C39DD9DCB4}"/>
              </a:ext>
            </a:extLst>
          </p:cNvPr>
          <p:cNvCxnSpPr>
            <a:cxnSpLocks/>
          </p:cNvCxnSpPr>
          <p:nvPr/>
        </p:nvCxnSpPr>
        <p:spPr>
          <a:xfrm>
            <a:off x="1629794" y="3409197"/>
            <a:ext cx="1531095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BFF51FCC-0FA8-1935-CAD0-FC5714A9DA6B}"/>
              </a:ext>
            </a:extLst>
          </p:cNvPr>
          <p:cNvCxnSpPr>
            <a:cxnSpLocks/>
          </p:cNvCxnSpPr>
          <p:nvPr/>
        </p:nvCxnSpPr>
        <p:spPr>
          <a:xfrm>
            <a:off x="5415145" y="3460541"/>
            <a:ext cx="1586356" cy="396743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209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Video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48FB98-C2E9-066A-EB8B-F0F88344F62D}"/>
              </a:ext>
            </a:extLst>
          </p:cNvPr>
          <p:cNvGrpSpPr/>
          <p:nvPr/>
        </p:nvGrpSpPr>
        <p:grpSpPr>
          <a:xfrm>
            <a:off x="3347705" y="2335821"/>
            <a:ext cx="2280926" cy="2280926"/>
            <a:chOff x="-44953" y="1237308"/>
            <a:chExt cx="2280926" cy="2280926"/>
          </a:xfrm>
        </p:grpSpPr>
        <p:pic>
          <p:nvPicPr>
            <p:cNvPr id="6" name="Graphic 258">
              <a:extLst>
                <a:ext uri="{FF2B5EF4-FFF2-40B4-BE49-F238E27FC236}">
                  <a16:creationId xmlns:a16="http://schemas.microsoft.com/office/drawing/2014/main" id="{79DA6869-867D-C02C-4F3C-9F0B355C9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44953" y="1237308"/>
              <a:ext cx="2280926" cy="228092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1FAB8A-A50C-01B6-E2AF-DE8A72FA00C8}"/>
                </a:ext>
              </a:extLst>
            </p:cNvPr>
            <p:cNvSpPr txBox="1"/>
            <p:nvPr/>
          </p:nvSpPr>
          <p:spPr>
            <a:xfrm>
              <a:off x="519396" y="2193105"/>
              <a:ext cx="1152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Internet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21521-BAA4-A52C-B72A-B70ACF718906}"/>
              </a:ext>
            </a:extLst>
          </p:cNvPr>
          <p:cNvGrpSpPr>
            <a:grpSpLocks noChangeAspect="1"/>
          </p:cNvGrpSpPr>
          <p:nvPr/>
        </p:nvGrpSpPr>
        <p:grpSpPr>
          <a:xfrm>
            <a:off x="7061627" y="2163741"/>
            <a:ext cx="4162475" cy="1984929"/>
            <a:chOff x="2909150" y="3443392"/>
            <a:chExt cx="2554160" cy="1217984"/>
          </a:xfrm>
        </p:grpSpPr>
        <p:cxnSp>
          <p:nvCxnSpPr>
            <p:cNvPr id="17" name="Straight Connector 1065">
              <a:extLst>
                <a:ext uri="{FF2B5EF4-FFF2-40B4-BE49-F238E27FC236}">
                  <a16:creationId xmlns:a16="http://schemas.microsoft.com/office/drawing/2014/main" id="{C81720B9-FB5A-5FD0-F555-21BF9175B4AE}"/>
                </a:ext>
              </a:extLst>
            </p:cNvPr>
            <p:cNvCxnSpPr>
              <a:cxnSpLocks noChangeShapeType="1"/>
              <a:stCxn id="60" idx="2"/>
              <a:endCxn id="52" idx="0"/>
            </p:cNvCxnSpPr>
            <p:nvPr/>
          </p:nvCxnSpPr>
          <p:spPr bwMode="auto">
            <a:xfrm flipH="1">
              <a:off x="3196178" y="3972219"/>
              <a:ext cx="673009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065">
              <a:extLst>
                <a:ext uri="{FF2B5EF4-FFF2-40B4-BE49-F238E27FC236}">
                  <a16:creationId xmlns:a16="http://schemas.microsoft.com/office/drawing/2014/main" id="{A4B559FD-5EF1-857F-91CD-6A1543A497F6}"/>
                </a:ext>
              </a:extLst>
            </p:cNvPr>
            <p:cNvCxnSpPr>
              <a:cxnSpLocks noChangeShapeType="1"/>
              <a:stCxn id="61" idx="2"/>
              <a:endCxn id="52" idx="0"/>
            </p:cNvCxnSpPr>
            <p:nvPr/>
          </p:nvCxnSpPr>
          <p:spPr bwMode="auto">
            <a:xfrm flipH="1">
              <a:off x="3196178" y="3972219"/>
              <a:ext cx="129551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065">
              <a:extLst>
                <a:ext uri="{FF2B5EF4-FFF2-40B4-BE49-F238E27FC236}">
                  <a16:creationId xmlns:a16="http://schemas.microsoft.com/office/drawing/2014/main" id="{EBE4C879-7A4F-3170-0ED5-6FECF15F2C9A}"/>
                </a:ext>
              </a:extLst>
            </p:cNvPr>
            <p:cNvCxnSpPr>
              <a:cxnSpLocks noChangeShapeType="1"/>
              <a:stCxn id="61" idx="2"/>
              <a:endCxn id="53" idx="0"/>
            </p:cNvCxnSpPr>
            <p:nvPr/>
          </p:nvCxnSpPr>
          <p:spPr bwMode="auto">
            <a:xfrm flipH="1">
              <a:off x="3856213" y="3972219"/>
              <a:ext cx="635477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065">
              <a:extLst>
                <a:ext uri="{FF2B5EF4-FFF2-40B4-BE49-F238E27FC236}">
                  <a16:creationId xmlns:a16="http://schemas.microsoft.com/office/drawing/2014/main" id="{75C17BA8-B558-3C42-53C7-7F1C4C9673B9}"/>
                </a:ext>
              </a:extLst>
            </p:cNvPr>
            <p:cNvCxnSpPr>
              <a:cxnSpLocks noChangeShapeType="1"/>
              <a:stCxn id="60" idx="2"/>
              <a:endCxn id="55" idx="0"/>
            </p:cNvCxnSpPr>
            <p:nvPr/>
          </p:nvCxnSpPr>
          <p:spPr bwMode="auto">
            <a:xfrm>
              <a:off x="3869187" y="3972219"/>
              <a:ext cx="647061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065">
              <a:extLst>
                <a:ext uri="{FF2B5EF4-FFF2-40B4-BE49-F238E27FC236}">
                  <a16:creationId xmlns:a16="http://schemas.microsoft.com/office/drawing/2014/main" id="{A06301A8-80EB-7C39-63C8-09E4285AF5D4}"/>
                </a:ext>
              </a:extLst>
            </p:cNvPr>
            <p:cNvCxnSpPr>
              <a:cxnSpLocks noChangeShapeType="1"/>
              <a:stCxn id="61" idx="2"/>
              <a:endCxn id="56" idx="0"/>
            </p:cNvCxnSpPr>
            <p:nvPr/>
          </p:nvCxnSpPr>
          <p:spPr bwMode="auto">
            <a:xfrm>
              <a:off x="4491690" y="3972219"/>
              <a:ext cx="68459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065">
              <a:extLst>
                <a:ext uri="{FF2B5EF4-FFF2-40B4-BE49-F238E27FC236}">
                  <a16:creationId xmlns:a16="http://schemas.microsoft.com/office/drawing/2014/main" id="{4117D4E2-9D6E-A346-0F90-BF83912B0DA2}"/>
                </a:ext>
              </a:extLst>
            </p:cNvPr>
            <p:cNvCxnSpPr>
              <a:cxnSpLocks noChangeShapeType="1"/>
              <a:stCxn id="61" idx="2"/>
              <a:endCxn id="55" idx="0"/>
            </p:cNvCxnSpPr>
            <p:nvPr/>
          </p:nvCxnSpPr>
          <p:spPr bwMode="auto">
            <a:xfrm>
              <a:off x="4491690" y="3972219"/>
              <a:ext cx="24558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1065">
              <a:extLst>
                <a:ext uri="{FF2B5EF4-FFF2-40B4-BE49-F238E27FC236}">
                  <a16:creationId xmlns:a16="http://schemas.microsoft.com/office/drawing/2014/main" id="{47414CB4-44A2-CE28-EADD-9BFB6A39E533}"/>
                </a:ext>
              </a:extLst>
            </p:cNvPr>
            <p:cNvCxnSpPr>
              <a:cxnSpLocks noChangeShapeType="1"/>
              <a:stCxn id="60" idx="2"/>
              <a:endCxn id="53" idx="0"/>
            </p:cNvCxnSpPr>
            <p:nvPr/>
          </p:nvCxnSpPr>
          <p:spPr bwMode="auto">
            <a:xfrm flipH="1">
              <a:off x="3856213" y="3972219"/>
              <a:ext cx="12974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1065">
              <a:extLst>
                <a:ext uri="{FF2B5EF4-FFF2-40B4-BE49-F238E27FC236}">
                  <a16:creationId xmlns:a16="http://schemas.microsoft.com/office/drawing/2014/main" id="{3E2DAD8B-1DAC-3705-19DD-B5C34F0BBA60}"/>
                </a:ext>
              </a:extLst>
            </p:cNvPr>
            <p:cNvCxnSpPr>
              <a:cxnSpLocks noChangeShapeType="1"/>
              <a:stCxn id="60" idx="2"/>
              <a:endCxn id="56" idx="0"/>
            </p:cNvCxnSpPr>
            <p:nvPr/>
          </p:nvCxnSpPr>
          <p:spPr bwMode="auto">
            <a:xfrm>
              <a:off x="3869187" y="3972219"/>
              <a:ext cx="1307095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B11684B-B0EC-ADCC-D152-C611384FA800}"/>
                </a:ext>
              </a:extLst>
            </p:cNvPr>
            <p:cNvGrpSpPr/>
            <p:nvPr/>
          </p:nvGrpSpPr>
          <p:grpSpPr>
            <a:xfrm>
              <a:off x="3689479" y="3443392"/>
              <a:ext cx="981918" cy="528827"/>
              <a:chOff x="3689479" y="3443392"/>
              <a:chExt cx="981918" cy="528827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D60636DC-7D03-4547-699E-F4B17D9E6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479" y="3443392"/>
                <a:ext cx="359415" cy="528827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F162623-98B3-4F89-2360-EADC2CB63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1983" y="3443392"/>
                <a:ext cx="359414" cy="528827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1C9B42A-1202-7218-412E-9AEC98701FC6}"/>
                </a:ext>
              </a:extLst>
            </p:cNvPr>
            <p:cNvGrpSpPr/>
            <p:nvPr/>
          </p:nvGrpSpPr>
          <p:grpSpPr>
            <a:xfrm>
              <a:off x="2909150" y="4397988"/>
              <a:ext cx="2554160" cy="263388"/>
              <a:chOff x="2909150" y="4397988"/>
              <a:chExt cx="2554160" cy="263388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CEC9A3E-82E1-B24B-D037-7C2244DC9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15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D97DA6D-50EB-78EE-0DD1-18C4A5F58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185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D756C27-6FE5-7BB1-B356-E8B0FF8A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22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5FCDBBE-6E4A-9CF3-3546-77F10665E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9254" y="4397988"/>
                <a:ext cx="574056" cy="263388"/>
              </a:xfrm>
              <a:prstGeom prst="rect">
                <a:avLst/>
              </a:prstGeom>
            </p:spPr>
          </p:pic>
        </p:grpSp>
      </p:grpSp>
      <p:pic>
        <p:nvPicPr>
          <p:cNvPr id="12" name="Graphic 32">
            <a:extLst>
              <a:ext uri="{FF2B5EF4-FFF2-40B4-BE49-F238E27FC236}">
                <a16:creationId xmlns:a16="http://schemas.microsoft.com/office/drawing/2014/main" id="{7E8F01BF-963F-837E-9F04-C64B8486D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2733" y="4317604"/>
            <a:ext cx="896528" cy="8965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94AA12-6AAC-8673-5AF3-4B5339E17A9B}"/>
              </a:ext>
            </a:extLst>
          </p:cNvPr>
          <p:cNvCxnSpPr>
            <a:stCxn id="52" idx="2"/>
          </p:cNvCxnSpPr>
          <p:nvPr/>
        </p:nvCxnSpPr>
        <p:spPr>
          <a:xfrm>
            <a:off x="7529392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EB5881-ABD1-3A0C-1690-4508B39AE4CE}"/>
              </a:ext>
            </a:extLst>
          </p:cNvPr>
          <p:cNvCxnSpPr/>
          <p:nvPr/>
        </p:nvCxnSpPr>
        <p:spPr>
          <a:xfrm>
            <a:off x="8605041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83D00C-A1B3-8583-2EF1-56E1FD626FA9}"/>
              </a:ext>
            </a:extLst>
          </p:cNvPr>
          <p:cNvCxnSpPr/>
          <p:nvPr/>
        </p:nvCxnSpPr>
        <p:spPr>
          <a:xfrm>
            <a:off x="9680689" y="4144998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DA63BF-B706-880A-3870-0785DCCE3C69}"/>
              </a:ext>
            </a:extLst>
          </p:cNvPr>
          <p:cNvCxnSpPr>
            <a:cxnSpLocks/>
          </p:cNvCxnSpPr>
          <p:nvPr/>
        </p:nvCxnSpPr>
        <p:spPr>
          <a:xfrm>
            <a:off x="10746512" y="4170636"/>
            <a:ext cx="0" cy="2743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E1F962D-64F4-600F-C6DB-90CAAA9905E4}"/>
              </a:ext>
            </a:extLst>
          </p:cNvPr>
          <p:cNvSpPr/>
          <p:nvPr/>
        </p:nvSpPr>
        <p:spPr>
          <a:xfrm>
            <a:off x="6574622" y="1669738"/>
            <a:ext cx="5157627" cy="413703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EE55782-0EE1-9677-87B5-5AE83D5DB43A}"/>
              </a:ext>
            </a:extLst>
          </p:cNvPr>
          <p:cNvSpPr txBox="1"/>
          <p:nvPr/>
        </p:nvSpPr>
        <p:spPr>
          <a:xfrm>
            <a:off x="7489915" y="1700356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D8890D9-9185-DBF1-BDB7-0C3BA60FFE4B}"/>
              </a:ext>
            </a:extLst>
          </p:cNvPr>
          <p:cNvSpPr txBox="1"/>
          <p:nvPr/>
        </p:nvSpPr>
        <p:spPr>
          <a:xfrm>
            <a:off x="6744390" y="5403887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9C1FC5E-CD96-EF48-6315-860190388458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5319432" y="3520079"/>
            <a:ext cx="1742195" cy="4139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ular Callout 102">
            <a:extLst>
              <a:ext uri="{FF2B5EF4-FFF2-40B4-BE49-F238E27FC236}">
                <a16:creationId xmlns:a16="http://schemas.microsoft.com/office/drawing/2014/main" id="{20167B6E-E361-84C8-36CE-90ACFBF472A5}"/>
              </a:ext>
            </a:extLst>
          </p:cNvPr>
          <p:cNvSpPr/>
          <p:nvPr/>
        </p:nvSpPr>
        <p:spPr>
          <a:xfrm>
            <a:off x="4802503" y="1803934"/>
            <a:ext cx="2743353" cy="1334635"/>
          </a:xfrm>
          <a:prstGeom prst="wedgeRoundRectCallout">
            <a:avLst>
              <a:gd name="adj1" fmla="val 33836"/>
              <a:gd name="adj2" fmla="val 104682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To distribute traffic to all devices requiring it, unicast traffic can be translated to multicast for efficiency</a:t>
            </a:r>
            <a:endParaRPr lang="en-US" baseline="-25000" dirty="0">
              <a:solidFill>
                <a:sysClr val="windowText" lastClr="000000"/>
              </a:solidFill>
            </a:endParaRPr>
          </a:p>
        </p:txBody>
      </p:sp>
      <p:pic>
        <p:nvPicPr>
          <p:cNvPr id="119" name="Graphic 154">
            <a:extLst>
              <a:ext uri="{FF2B5EF4-FFF2-40B4-BE49-F238E27FC236}">
                <a16:creationId xmlns:a16="http://schemas.microsoft.com/office/drawing/2014/main" id="{523D62EA-5E1A-9CAA-0A07-82A1F0DD3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6045" y="4424757"/>
            <a:ext cx="762000" cy="762000"/>
          </a:xfrm>
          <a:prstGeom prst="rect">
            <a:avLst/>
          </a:prstGeom>
        </p:spPr>
      </p:pic>
      <p:pic>
        <p:nvPicPr>
          <p:cNvPr id="120" name="Graphic 154">
            <a:extLst>
              <a:ext uri="{FF2B5EF4-FFF2-40B4-BE49-F238E27FC236}">
                <a16:creationId xmlns:a16="http://schemas.microsoft.com/office/drawing/2014/main" id="{F9B822F0-B6F0-6F4B-5326-DB8A8B419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7574" y="4436833"/>
            <a:ext cx="762000" cy="762000"/>
          </a:xfrm>
          <a:prstGeom prst="rect">
            <a:avLst/>
          </a:prstGeom>
        </p:spPr>
      </p:pic>
      <p:pic>
        <p:nvPicPr>
          <p:cNvPr id="122" name="Graphic 154">
            <a:extLst>
              <a:ext uri="{FF2B5EF4-FFF2-40B4-BE49-F238E27FC236}">
                <a16:creationId xmlns:a16="http://schemas.microsoft.com/office/drawing/2014/main" id="{A72B4F2E-5067-D52B-99A6-A05FFAB803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4553" y="4436833"/>
            <a:ext cx="762000" cy="762000"/>
          </a:xfrm>
          <a:prstGeom prst="rect">
            <a:avLst/>
          </a:prstGeom>
        </p:spPr>
      </p:pic>
      <p:pic>
        <p:nvPicPr>
          <p:cNvPr id="125" name="Graphic 154">
            <a:extLst>
              <a:ext uri="{FF2B5EF4-FFF2-40B4-BE49-F238E27FC236}">
                <a16:creationId xmlns:a16="http://schemas.microsoft.com/office/drawing/2014/main" id="{8E0DA02D-9C99-776B-92CC-F61F6903F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931" y="3095284"/>
            <a:ext cx="762000" cy="762000"/>
          </a:xfrm>
          <a:prstGeom prst="rect">
            <a:avLst/>
          </a:prstGeom>
        </p:spPr>
      </p:pic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ADC8C2A-74C5-A576-4812-8979C2C0C53F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1418931" y="3476284"/>
            <a:ext cx="2219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E6CEE6A8-4EC1-D54D-29ED-F17C25C33EB6}"/>
              </a:ext>
            </a:extLst>
          </p:cNvPr>
          <p:cNvSpPr txBox="1"/>
          <p:nvPr/>
        </p:nvSpPr>
        <p:spPr>
          <a:xfrm>
            <a:off x="8095629" y="5014167"/>
            <a:ext cx="101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Decoder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79EE596-0DE7-109E-2B7D-7E219526BC35}"/>
              </a:ext>
            </a:extLst>
          </p:cNvPr>
          <p:cNvSpPr txBox="1"/>
          <p:nvPr/>
        </p:nvSpPr>
        <p:spPr>
          <a:xfrm>
            <a:off x="9153435" y="5014167"/>
            <a:ext cx="101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Decoder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1FB73DB-3674-372D-235E-FE0FD7C66EFD}"/>
              </a:ext>
            </a:extLst>
          </p:cNvPr>
          <p:cNvSpPr txBox="1"/>
          <p:nvPr/>
        </p:nvSpPr>
        <p:spPr>
          <a:xfrm>
            <a:off x="272150" y="2769237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</a:t>
            </a:r>
            <a:r>
              <a:rPr lang="en-US" baseline="-25000" dirty="0"/>
              <a:t>1</a:t>
            </a:r>
            <a:r>
              <a:rPr lang="en-US" dirty="0"/>
              <a:t>,UD</a:t>
            </a:r>
            <a:r>
              <a:rPr lang="en-US" baseline="-25000" dirty="0"/>
              <a:t>1</a:t>
            </a:r>
            <a:r>
              <a:rPr lang="en-US" dirty="0"/>
              <a:t>:UDP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BADA9268-4E86-7256-EEBC-87C39DD9DCB4}"/>
              </a:ext>
            </a:extLst>
          </p:cNvPr>
          <p:cNvCxnSpPr>
            <a:cxnSpLocks/>
          </p:cNvCxnSpPr>
          <p:nvPr/>
        </p:nvCxnSpPr>
        <p:spPr>
          <a:xfrm>
            <a:off x="1629794" y="3409197"/>
            <a:ext cx="1531095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BFF51FCC-0FA8-1935-CAD0-FC5714A9DA6B}"/>
              </a:ext>
            </a:extLst>
          </p:cNvPr>
          <p:cNvCxnSpPr>
            <a:cxnSpLocks/>
          </p:cNvCxnSpPr>
          <p:nvPr/>
        </p:nvCxnSpPr>
        <p:spPr>
          <a:xfrm>
            <a:off x="5415145" y="3460541"/>
            <a:ext cx="1586356" cy="396743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094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3C7447-7B7E-2207-A2E4-DF2883BD0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 enables a device, to translate Source/Designation IP, Layer 4 port of an IP packet to new address</a:t>
            </a:r>
          </a:p>
          <a:p>
            <a:pPr lvl="1"/>
            <a:r>
              <a:rPr lang="en-US" dirty="0"/>
              <a:t>Unicast to Multicast NAT &gt; Translate Unicast destination IP into Multicast cast destination IP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2FC4E5-C0EE-BB99-AE8C-7B38D89D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 –Unicast to Multicast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1A0B72-69EE-5361-7833-219A886DF0A6}"/>
              </a:ext>
            </a:extLst>
          </p:cNvPr>
          <p:cNvGrpSpPr>
            <a:grpSpLocks noChangeAspect="1"/>
          </p:cNvGrpSpPr>
          <p:nvPr/>
        </p:nvGrpSpPr>
        <p:grpSpPr>
          <a:xfrm>
            <a:off x="2149274" y="3742208"/>
            <a:ext cx="8837060" cy="1896829"/>
            <a:chOff x="3120951" y="4109552"/>
            <a:chExt cx="6520490" cy="13995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3CE303-EB5B-C25E-8534-96871DB4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4670053"/>
              <a:ext cx="1828800" cy="8390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AB75CF-6162-4492-BAE0-33D3F192459F}"/>
                </a:ext>
              </a:extLst>
            </p:cNvPr>
            <p:cNvSpPr txBox="1"/>
            <p:nvPr/>
          </p:nvSpPr>
          <p:spPr>
            <a:xfrm>
              <a:off x="5053584" y="4109552"/>
              <a:ext cx="2084832" cy="61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Unicast to Multicast NAT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D37692-8EA9-2E7C-ED68-1BB4F715671B}"/>
                </a:ext>
              </a:extLst>
            </p:cNvPr>
            <p:cNvCxnSpPr>
              <a:cxnSpLocks/>
            </p:cNvCxnSpPr>
            <p:nvPr/>
          </p:nvCxnSpPr>
          <p:spPr>
            <a:xfrm>
              <a:off x="3287730" y="5126094"/>
              <a:ext cx="189387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3BB03B7-CF46-600A-B294-2B6487204DE7}"/>
                </a:ext>
              </a:extLst>
            </p:cNvPr>
            <p:cNvCxnSpPr>
              <a:cxnSpLocks/>
            </p:cNvCxnSpPr>
            <p:nvPr/>
          </p:nvCxnSpPr>
          <p:spPr>
            <a:xfrm>
              <a:off x="6989852" y="5126094"/>
              <a:ext cx="189387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06C2BF-0BB9-757A-8B04-058C9251FF1E}"/>
                </a:ext>
              </a:extLst>
            </p:cNvPr>
            <p:cNvSpPr txBox="1"/>
            <p:nvPr/>
          </p:nvSpPr>
          <p:spPr>
            <a:xfrm>
              <a:off x="3120951" y="4476440"/>
              <a:ext cx="2383605" cy="61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SRC: 192.168.1.10</a:t>
              </a:r>
              <a:br>
                <a:rPr lang="en-US" sz="2400" dirty="0"/>
              </a:br>
              <a:r>
                <a:rPr lang="en-US" sz="2400" dirty="0"/>
                <a:t>DST: </a:t>
              </a:r>
              <a:r>
                <a:rPr lang="en-US" sz="2400" dirty="0">
                  <a:solidFill>
                    <a:schemeClr val="accent1"/>
                  </a:solidFill>
                </a:rPr>
                <a:t>192.168.100.10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53BBE7-2969-DCB9-E4B7-F2B0513003F9}"/>
                </a:ext>
              </a:extLst>
            </p:cNvPr>
            <p:cNvSpPr txBox="1"/>
            <p:nvPr/>
          </p:nvSpPr>
          <p:spPr>
            <a:xfrm>
              <a:off x="7257836" y="4487744"/>
              <a:ext cx="2383605" cy="61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SRC: 192.168.1.10</a:t>
              </a:r>
              <a:br>
                <a:rPr lang="en-US" sz="2400" dirty="0"/>
              </a:br>
              <a:r>
                <a:rPr lang="en-US" sz="2400" dirty="0"/>
                <a:t>DST:</a:t>
              </a:r>
              <a:r>
                <a:rPr lang="en-US" sz="2400" dirty="0">
                  <a:solidFill>
                    <a:srgbClr val="7030A0"/>
                  </a:solidFill>
                </a:rPr>
                <a:t> 239.1.100.10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D14DBB9-8E1E-B95C-4EBA-14EE0D191473}"/>
              </a:ext>
            </a:extLst>
          </p:cNvPr>
          <p:cNvSpPr txBox="1"/>
          <p:nvPr/>
        </p:nvSpPr>
        <p:spPr>
          <a:xfrm>
            <a:off x="4490464" y="5279101"/>
            <a:ext cx="55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0EA9D6-C03B-0630-E731-64729ACB45DB}"/>
              </a:ext>
            </a:extLst>
          </p:cNvPr>
          <p:cNvSpPr txBox="1"/>
          <p:nvPr/>
        </p:nvSpPr>
        <p:spPr>
          <a:xfrm>
            <a:off x="7477832" y="5244957"/>
            <a:ext cx="78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1391726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Video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48FB98-C2E9-066A-EB8B-F0F88344F62D}"/>
              </a:ext>
            </a:extLst>
          </p:cNvPr>
          <p:cNvGrpSpPr/>
          <p:nvPr/>
        </p:nvGrpSpPr>
        <p:grpSpPr>
          <a:xfrm>
            <a:off x="3347705" y="2335821"/>
            <a:ext cx="2280926" cy="2280926"/>
            <a:chOff x="-44953" y="1237308"/>
            <a:chExt cx="2280926" cy="2280926"/>
          </a:xfrm>
        </p:grpSpPr>
        <p:pic>
          <p:nvPicPr>
            <p:cNvPr id="6" name="Graphic 258">
              <a:extLst>
                <a:ext uri="{FF2B5EF4-FFF2-40B4-BE49-F238E27FC236}">
                  <a16:creationId xmlns:a16="http://schemas.microsoft.com/office/drawing/2014/main" id="{79DA6869-867D-C02C-4F3C-9F0B355C9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44953" y="1237308"/>
              <a:ext cx="2280926" cy="228092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1FAB8A-A50C-01B6-E2AF-DE8A72FA00C8}"/>
                </a:ext>
              </a:extLst>
            </p:cNvPr>
            <p:cNvSpPr txBox="1"/>
            <p:nvPr/>
          </p:nvSpPr>
          <p:spPr>
            <a:xfrm>
              <a:off x="519396" y="2193105"/>
              <a:ext cx="1152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Internet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21521-BAA4-A52C-B72A-B70ACF718906}"/>
              </a:ext>
            </a:extLst>
          </p:cNvPr>
          <p:cNvGrpSpPr>
            <a:grpSpLocks noChangeAspect="1"/>
          </p:cNvGrpSpPr>
          <p:nvPr/>
        </p:nvGrpSpPr>
        <p:grpSpPr>
          <a:xfrm>
            <a:off x="7061627" y="2163741"/>
            <a:ext cx="4162475" cy="1984929"/>
            <a:chOff x="2909150" y="3443392"/>
            <a:chExt cx="2554160" cy="1217984"/>
          </a:xfrm>
        </p:grpSpPr>
        <p:cxnSp>
          <p:nvCxnSpPr>
            <p:cNvPr id="17" name="Straight Connector 1065">
              <a:extLst>
                <a:ext uri="{FF2B5EF4-FFF2-40B4-BE49-F238E27FC236}">
                  <a16:creationId xmlns:a16="http://schemas.microsoft.com/office/drawing/2014/main" id="{C81720B9-FB5A-5FD0-F555-21BF9175B4AE}"/>
                </a:ext>
              </a:extLst>
            </p:cNvPr>
            <p:cNvCxnSpPr>
              <a:cxnSpLocks noChangeShapeType="1"/>
              <a:stCxn id="60" idx="2"/>
              <a:endCxn id="52" idx="0"/>
            </p:cNvCxnSpPr>
            <p:nvPr/>
          </p:nvCxnSpPr>
          <p:spPr bwMode="auto">
            <a:xfrm flipH="1">
              <a:off x="3196178" y="3972219"/>
              <a:ext cx="673009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065">
              <a:extLst>
                <a:ext uri="{FF2B5EF4-FFF2-40B4-BE49-F238E27FC236}">
                  <a16:creationId xmlns:a16="http://schemas.microsoft.com/office/drawing/2014/main" id="{A4B559FD-5EF1-857F-91CD-6A1543A497F6}"/>
                </a:ext>
              </a:extLst>
            </p:cNvPr>
            <p:cNvCxnSpPr>
              <a:cxnSpLocks noChangeShapeType="1"/>
              <a:stCxn id="61" idx="2"/>
              <a:endCxn id="52" idx="0"/>
            </p:cNvCxnSpPr>
            <p:nvPr/>
          </p:nvCxnSpPr>
          <p:spPr bwMode="auto">
            <a:xfrm flipH="1">
              <a:off x="3196178" y="3972219"/>
              <a:ext cx="129551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065">
              <a:extLst>
                <a:ext uri="{FF2B5EF4-FFF2-40B4-BE49-F238E27FC236}">
                  <a16:creationId xmlns:a16="http://schemas.microsoft.com/office/drawing/2014/main" id="{EBE4C879-7A4F-3170-0ED5-6FECF15F2C9A}"/>
                </a:ext>
              </a:extLst>
            </p:cNvPr>
            <p:cNvCxnSpPr>
              <a:cxnSpLocks noChangeShapeType="1"/>
              <a:stCxn id="61" idx="2"/>
              <a:endCxn id="53" idx="0"/>
            </p:cNvCxnSpPr>
            <p:nvPr/>
          </p:nvCxnSpPr>
          <p:spPr bwMode="auto">
            <a:xfrm flipH="1">
              <a:off x="3856213" y="3972219"/>
              <a:ext cx="635477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065">
              <a:extLst>
                <a:ext uri="{FF2B5EF4-FFF2-40B4-BE49-F238E27FC236}">
                  <a16:creationId xmlns:a16="http://schemas.microsoft.com/office/drawing/2014/main" id="{75C17BA8-B558-3C42-53C7-7F1C4C9673B9}"/>
                </a:ext>
              </a:extLst>
            </p:cNvPr>
            <p:cNvCxnSpPr>
              <a:cxnSpLocks noChangeShapeType="1"/>
              <a:stCxn id="60" idx="2"/>
              <a:endCxn id="55" idx="0"/>
            </p:cNvCxnSpPr>
            <p:nvPr/>
          </p:nvCxnSpPr>
          <p:spPr bwMode="auto">
            <a:xfrm>
              <a:off x="3869187" y="3972219"/>
              <a:ext cx="647061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065">
              <a:extLst>
                <a:ext uri="{FF2B5EF4-FFF2-40B4-BE49-F238E27FC236}">
                  <a16:creationId xmlns:a16="http://schemas.microsoft.com/office/drawing/2014/main" id="{A06301A8-80EB-7C39-63C8-09E4285AF5D4}"/>
                </a:ext>
              </a:extLst>
            </p:cNvPr>
            <p:cNvCxnSpPr>
              <a:cxnSpLocks noChangeShapeType="1"/>
              <a:stCxn id="61" idx="2"/>
              <a:endCxn id="56" idx="0"/>
            </p:cNvCxnSpPr>
            <p:nvPr/>
          </p:nvCxnSpPr>
          <p:spPr bwMode="auto">
            <a:xfrm>
              <a:off x="4491690" y="3972219"/>
              <a:ext cx="68459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065">
              <a:extLst>
                <a:ext uri="{FF2B5EF4-FFF2-40B4-BE49-F238E27FC236}">
                  <a16:creationId xmlns:a16="http://schemas.microsoft.com/office/drawing/2014/main" id="{4117D4E2-9D6E-A346-0F90-BF83912B0DA2}"/>
                </a:ext>
              </a:extLst>
            </p:cNvPr>
            <p:cNvCxnSpPr>
              <a:cxnSpLocks noChangeShapeType="1"/>
              <a:stCxn id="61" idx="2"/>
              <a:endCxn id="55" idx="0"/>
            </p:cNvCxnSpPr>
            <p:nvPr/>
          </p:nvCxnSpPr>
          <p:spPr bwMode="auto">
            <a:xfrm>
              <a:off x="4491690" y="3972219"/>
              <a:ext cx="24558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1065">
              <a:extLst>
                <a:ext uri="{FF2B5EF4-FFF2-40B4-BE49-F238E27FC236}">
                  <a16:creationId xmlns:a16="http://schemas.microsoft.com/office/drawing/2014/main" id="{47414CB4-44A2-CE28-EADD-9BFB6A39E533}"/>
                </a:ext>
              </a:extLst>
            </p:cNvPr>
            <p:cNvCxnSpPr>
              <a:cxnSpLocks noChangeShapeType="1"/>
              <a:stCxn id="60" idx="2"/>
              <a:endCxn id="53" idx="0"/>
            </p:cNvCxnSpPr>
            <p:nvPr/>
          </p:nvCxnSpPr>
          <p:spPr bwMode="auto">
            <a:xfrm flipH="1">
              <a:off x="3856213" y="3972219"/>
              <a:ext cx="12974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1065">
              <a:extLst>
                <a:ext uri="{FF2B5EF4-FFF2-40B4-BE49-F238E27FC236}">
                  <a16:creationId xmlns:a16="http://schemas.microsoft.com/office/drawing/2014/main" id="{3E2DAD8B-1DAC-3705-19DD-B5C34F0BBA60}"/>
                </a:ext>
              </a:extLst>
            </p:cNvPr>
            <p:cNvCxnSpPr>
              <a:cxnSpLocks noChangeShapeType="1"/>
              <a:stCxn id="60" idx="2"/>
              <a:endCxn id="56" idx="0"/>
            </p:cNvCxnSpPr>
            <p:nvPr/>
          </p:nvCxnSpPr>
          <p:spPr bwMode="auto">
            <a:xfrm>
              <a:off x="3869187" y="3972219"/>
              <a:ext cx="1307095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B11684B-B0EC-ADCC-D152-C611384FA800}"/>
                </a:ext>
              </a:extLst>
            </p:cNvPr>
            <p:cNvGrpSpPr/>
            <p:nvPr/>
          </p:nvGrpSpPr>
          <p:grpSpPr>
            <a:xfrm>
              <a:off x="3689479" y="3443392"/>
              <a:ext cx="981918" cy="528827"/>
              <a:chOff x="3689479" y="3443392"/>
              <a:chExt cx="981918" cy="528827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D60636DC-7D03-4547-699E-F4B17D9E6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479" y="3443392"/>
                <a:ext cx="359415" cy="528827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F162623-98B3-4F89-2360-EADC2CB63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1983" y="3443392"/>
                <a:ext cx="359414" cy="528827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1C9B42A-1202-7218-412E-9AEC98701FC6}"/>
                </a:ext>
              </a:extLst>
            </p:cNvPr>
            <p:cNvGrpSpPr/>
            <p:nvPr/>
          </p:nvGrpSpPr>
          <p:grpSpPr>
            <a:xfrm>
              <a:off x="2909150" y="4397988"/>
              <a:ext cx="2554160" cy="263388"/>
              <a:chOff x="2909150" y="4397988"/>
              <a:chExt cx="2554160" cy="263388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CEC9A3E-82E1-B24B-D037-7C2244DC9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15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D97DA6D-50EB-78EE-0DD1-18C4A5F58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185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D756C27-6FE5-7BB1-B356-E8B0FF8A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22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5FCDBBE-6E4A-9CF3-3546-77F10665E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9254" y="4397988"/>
                <a:ext cx="574056" cy="263388"/>
              </a:xfrm>
              <a:prstGeom prst="rect">
                <a:avLst/>
              </a:prstGeom>
            </p:spPr>
          </p:pic>
        </p:grpSp>
      </p:grpSp>
      <p:pic>
        <p:nvPicPr>
          <p:cNvPr id="12" name="Graphic 32">
            <a:extLst>
              <a:ext uri="{FF2B5EF4-FFF2-40B4-BE49-F238E27FC236}">
                <a16:creationId xmlns:a16="http://schemas.microsoft.com/office/drawing/2014/main" id="{7E8F01BF-963F-837E-9F04-C64B8486D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2733" y="4317604"/>
            <a:ext cx="896528" cy="8965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94AA12-6AAC-8673-5AF3-4B5339E17A9B}"/>
              </a:ext>
            </a:extLst>
          </p:cNvPr>
          <p:cNvCxnSpPr>
            <a:stCxn id="52" idx="2"/>
          </p:cNvCxnSpPr>
          <p:nvPr/>
        </p:nvCxnSpPr>
        <p:spPr>
          <a:xfrm>
            <a:off x="7529392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EB5881-ABD1-3A0C-1690-4508B39AE4CE}"/>
              </a:ext>
            </a:extLst>
          </p:cNvPr>
          <p:cNvCxnSpPr/>
          <p:nvPr/>
        </p:nvCxnSpPr>
        <p:spPr>
          <a:xfrm>
            <a:off x="8605041" y="414867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83D00C-A1B3-8583-2EF1-56E1FD626FA9}"/>
              </a:ext>
            </a:extLst>
          </p:cNvPr>
          <p:cNvCxnSpPr/>
          <p:nvPr/>
        </p:nvCxnSpPr>
        <p:spPr>
          <a:xfrm>
            <a:off x="9680689" y="4144998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DA63BF-B706-880A-3870-0785DCCE3C69}"/>
              </a:ext>
            </a:extLst>
          </p:cNvPr>
          <p:cNvCxnSpPr>
            <a:cxnSpLocks/>
          </p:cNvCxnSpPr>
          <p:nvPr/>
        </p:nvCxnSpPr>
        <p:spPr>
          <a:xfrm>
            <a:off x="10746512" y="4170636"/>
            <a:ext cx="0" cy="2743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E1F962D-64F4-600F-C6DB-90CAAA9905E4}"/>
              </a:ext>
            </a:extLst>
          </p:cNvPr>
          <p:cNvSpPr/>
          <p:nvPr/>
        </p:nvSpPr>
        <p:spPr>
          <a:xfrm>
            <a:off x="6574622" y="1669738"/>
            <a:ext cx="5157627" cy="413703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EE55782-0EE1-9677-87B5-5AE83D5DB43A}"/>
              </a:ext>
            </a:extLst>
          </p:cNvPr>
          <p:cNvSpPr txBox="1"/>
          <p:nvPr/>
        </p:nvSpPr>
        <p:spPr>
          <a:xfrm>
            <a:off x="7489915" y="1700356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D8890D9-9185-DBF1-BDB7-0C3BA60FFE4B}"/>
              </a:ext>
            </a:extLst>
          </p:cNvPr>
          <p:cNvSpPr txBox="1"/>
          <p:nvPr/>
        </p:nvSpPr>
        <p:spPr>
          <a:xfrm>
            <a:off x="6744390" y="5403887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9C1FC5E-CD96-EF48-6315-860190388458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5319432" y="3520079"/>
            <a:ext cx="1742195" cy="4139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B90043E-62F5-2A97-206F-654486CE3E09}"/>
              </a:ext>
            </a:extLst>
          </p:cNvPr>
          <p:cNvCxnSpPr/>
          <p:nvPr/>
        </p:nvCxnSpPr>
        <p:spPr>
          <a:xfrm flipV="1">
            <a:off x="7366571" y="3025562"/>
            <a:ext cx="966746" cy="599205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219C369-9BB8-09DE-AD09-533EA40C8F87}"/>
              </a:ext>
            </a:extLst>
          </p:cNvPr>
          <p:cNvCxnSpPr>
            <a:cxnSpLocks/>
          </p:cNvCxnSpPr>
          <p:nvPr/>
        </p:nvCxnSpPr>
        <p:spPr>
          <a:xfrm>
            <a:off x="8735793" y="3025562"/>
            <a:ext cx="904875" cy="599205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8FF86DA-D760-548D-7661-07C3F59BBD25}"/>
              </a:ext>
            </a:extLst>
          </p:cNvPr>
          <p:cNvGrpSpPr/>
          <p:nvPr/>
        </p:nvGrpSpPr>
        <p:grpSpPr>
          <a:xfrm>
            <a:off x="5140883" y="3960332"/>
            <a:ext cx="1793111" cy="369332"/>
            <a:chOff x="3775628" y="4649318"/>
            <a:chExt cx="1407464" cy="369332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A51D362-650A-0950-6F7C-A1CE7D7C643F}"/>
                </a:ext>
              </a:extLst>
            </p:cNvPr>
            <p:cNvSpPr txBox="1"/>
            <p:nvPr/>
          </p:nvSpPr>
          <p:spPr>
            <a:xfrm>
              <a:off x="4671994" y="4649318"/>
              <a:ext cx="511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  <a:r>
                <a:rPr lang="en-US" dirty="0"/>
                <a:t>,G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184F7C0-1561-A985-3F02-B5504E70A38D}"/>
                </a:ext>
              </a:extLst>
            </p:cNvPr>
            <p:cNvSpPr txBox="1"/>
            <p:nvPr/>
          </p:nvSpPr>
          <p:spPr>
            <a:xfrm>
              <a:off x="3775628" y="4649318"/>
              <a:ext cx="740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</a:t>
              </a:r>
              <a:r>
                <a:rPr lang="en-US" baseline="-25000" dirty="0"/>
                <a:t>1</a:t>
              </a:r>
              <a:r>
                <a:rPr lang="en-US" dirty="0"/>
                <a:t>,UD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07" name="Right Arrow 106">
              <a:extLst>
                <a:ext uri="{FF2B5EF4-FFF2-40B4-BE49-F238E27FC236}">
                  <a16:creationId xmlns:a16="http://schemas.microsoft.com/office/drawing/2014/main" id="{9674B753-B4FB-BDCC-6F76-CE0C0B1AB11E}"/>
                </a:ext>
              </a:extLst>
            </p:cNvPr>
            <p:cNvSpPr/>
            <p:nvPr/>
          </p:nvSpPr>
          <p:spPr>
            <a:xfrm>
              <a:off x="4442880" y="4741651"/>
              <a:ext cx="274655" cy="184666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119" name="Graphic 154">
            <a:extLst>
              <a:ext uri="{FF2B5EF4-FFF2-40B4-BE49-F238E27FC236}">
                <a16:creationId xmlns:a16="http://schemas.microsoft.com/office/drawing/2014/main" id="{523D62EA-5E1A-9CAA-0A07-82A1F0DD3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6045" y="4424757"/>
            <a:ext cx="762000" cy="762000"/>
          </a:xfrm>
          <a:prstGeom prst="rect">
            <a:avLst/>
          </a:prstGeom>
        </p:spPr>
      </p:pic>
      <p:pic>
        <p:nvPicPr>
          <p:cNvPr id="120" name="Graphic 154">
            <a:extLst>
              <a:ext uri="{FF2B5EF4-FFF2-40B4-BE49-F238E27FC236}">
                <a16:creationId xmlns:a16="http://schemas.microsoft.com/office/drawing/2014/main" id="{F9B822F0-B6F0-6F4B-5326-DB8A8B419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7574" y="4436833"/>
            <a:ext cx="762000" cy="762000"/>
          </a:xfrm>
          <a:prstGeom prst="rect">
            <a:avLst/>
          </a:prstGeom>
        </p:spPr>
      </p:pic>
      <p:pic>
        <p:nvPicPr>
          <p:cNvPr id="122" name="Graphic 154">
            <a:extLst>
              <a:ext uri="{FF2B5EF4-FFF2-40B4-BE49-F238E27FC236}">
                <a16:creationId xmlns:a16="http://schemas.microsoft.com/office/drawing/2014/main" id="{A72B4F2E-5067-D52B-99A6-A05FFAB803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4553" y="4436833"/>
            <a:ext cx="762000" cy="762000"/>
          </a:xfrm>
          <a:prstGeom prst="rect">
            <a:avLst/>
          </a:prstGeom>
        </p:spPr>
      </p:pic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1B4FDBD-D3F6-6653-E4A7-1B66DA55555F}"/>
              </a:ext>
            </a:extLst>
          </p:cNvPr>
          <p:cNvCxnSpPr>
            <a:cxnSpLocks/>
          </p:cNvCxnSpPr>
          <p:nvPr/>
        </p:nvCxnSpPr>
        <p:spPr>
          <a:xfrm>
            <a:off x="9818167" y="4209692"/>
            <a:ext cx="0" cy="196207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D8A97AB-9B95-888C-4FDC-D1F544368063}"/>
              </a:ext>
            </a:extLst>
          </p:cNvPr>
          <p:cNvCxnSpPr>
            <a:cxnSpLocks/>
          </p:cNvCxnSpPr>
          <p:nvPr/>
        </p:nvCxnSpPr>
        <p:spPr>
          <a:xfrm>
            <a:off x="8735793" y="4218027"/>
            <a:ext cx="0" cy="196207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Graphic 154">
            <a:extLst>
              <a:ext uri="{FF2B5EF4-FFF2-40B4-BE49-F238E27FC236}">
                <a16:creationId xmlns:a16="http://schemas.microsoft.com/office/drawing/2014/main" id="{8E0DA02D-9C99-776B-92CC-F61F6903F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931" y="3095284"/>
            <a:ext cx="762000" cy="762000"/>
          </a:xfrm>
          <a:prstGeom prst="rect">
            <a:avLst/>
          </a:prstGeom>
        </p:spPr>
      </p:pic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ADC8C2A-74C5-A576-4812-8979C2C0C53F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1418931" y="3476284"/>
            <a:ext cx="2219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E6CEE6A8-4EC1-D54D-29ED-F17C25C33EB6}"/>
              </a:ext>
            </a:extLst>
          </p:cNvPr>
          <p:cNvSpPr txBox="1"/>
          <p:nvPr/>
        </p:nvSpPr>
        <p:spPr>
          <a:xfrm>
            <a:off x="8095629" y="5014167"/>
            <a:ext cx="101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Decoder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79EE596-0DE7-109E-2B7D-7E219526BC35}"/>
              </a:ext>
            </a:extLst>
          </p:cNvPr>
          <p:cNvSpPr txBox="1"/>
          <p:nvPr/>
        </p:nvSpPr>
        <p:spPr>
          <a:xfrm>
            <a:off x="9153435" y="5014167"/>
            <a:ext cx="101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Decoder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1FB73DB-3674-372D-235E-FE0FD7C66EFD}"/>
              </a:ext>
            </a:extLst>
          </p:cNvPr>
          <p:cNvSpPr txBox="1"/>
          <p:nvPr/>
        </p:nvSpPr>
        <p:spPr>
          <a:xfrm>
            <a:off x="272150" y="2769237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</a:t>
            </a:r>
            <a:r>
              <a:rPr lang="en-US" baseline="-25000" dirty="0"/>
              <a:t>1</a:t>
            </a:r>
            <a:r>
              <a:rPr lang="en-US" dirty="0"/>
              <a:t>,UD</a:t>
            </a:r>
            <a:r>
              <a:rPr lang="en-US" baseline="-25000" dirty="0"/>
              <a:t>1</a:t>
            </a:r>
            <a:r>
              <a:rPr lang="en-US" dirty="0"/>
              <a:t>:UDP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BADA9268-4E86-7256-EEBC-87C39DD9DCB4}"/>
              </a:ext>
            </a:extLst>
          </p:cNvPr>
          <p:cNvCxnSpPr>
            <a:cxnSpLocks/>
          </p:cNvCxnSpPr>
          <p:nvPr/>
        </p:nvCxnSpPr>
        <p:spPr>
          <a:xfrm>
            <a:off x="1629794" y="3409197"/>
            <a:ext cx="1531095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BFF51FCC-0FA8-1935-CAD0-FC5714A9DA6B}"/>
              </a:ext>
            </a:extLst>
          </p:cNvPr>
          <p:cNvCxnSpPr>
            <a:cxnSpLocks/>
          </p:cNvCxnSpPr>
          <p:nvPr/>
        </p:nvCxnSpPr>
        <p:spPr>
          <a:xfrm>
            <a:off x="5415145" y="3460541"/>
            <a:ext cx="1586356" cy="396743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ular Callout 138">
            <a:extLst>
              <a:ext uri="{FF2B5EF4-FFF2-40B4-BE49-F238E27FC236}">
                <a16:creationId xmlns:a16="http://schemas.microsoft.com/office/drawing/2014/main" id="{891700AC-7F5F-8AA2-B3A7-433E6EB79997}"/>
              </a:ext>
            </a:extLst>
          </p:cNvPr>
          <p:cNvSpPr/>
          <p:nvPr/>
        </p:nvSpPr>
        <p:spPr>
          <a:xfrm>
            <a:off x="3934597" y="4667900"/>
            <a:ext cx="2743353" cy="1334635"/>
          </a:xfrm>
          <a:prstGeom prst="wedgeRoundRectCallout">
            <a:avLst>
              <a:gd name="adj1" fmla="val 74914"/>
              <a:gd name="adj2" fmla="val -8761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Unicast to Multicast NAT is performed to translate (US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,UD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) in S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, G</a:t>
            </a:r>
            <a:r>
              <a:rPr lang="en-US" baseline="-25000" dirty="0">
                <a:solidFill>
                  <a:sysClr val="windowText" lastClr="000000"/>
                </a:solidFill>
              </a:rPr>
              <a:t>1 </a:t>
            </a:r>
            <a:r>
              <a:rPr lang="en-US" dirty="0">
                <a:solidFill>
                  <a:sysClr val="windowText" lastClr="000000"/>
                </a:solidFill>
              </a:rPr>
              <a:t>to allow for efficient distribution</a:t>
            </a:r>
            <a:endParaRPr lang="en-US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DAA5DE-0BE0-E11A-16A4-C7D1349FD362}"/>
              </a:ext>
            </a:extLst>
          </p:cNvPr>
          <p:cNvCxnSpPr>
            <a:cxnSpLocks/>
          </p:cNvCxnSpPr>
          <p:nvPr/>
        </p:nvCxnSpPr>
        <p:spPr>
          <a:xfrm>
            <a:off x="8661702" y="3112185"/>
            <a:ext cx="0" cy="520427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480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7397CA-D59C-88EF-D6FD-3DE521892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IP architecture allows flexibility, so multiple studios can be satisfied with one IP network</a:t>
            </a:r>
          </a:p>
          <a:p>
            <a:r>
              <a:rPr lang="en-US" dirty="0"/>
              <a:t>Interconnecting multiple geographically distant locations is possible with multi-site deployment, over dark fiber or WAN network</a:t>
            </a:r>
          </a:p>
          <a:p>
            <a:r>
              <a:rPr lang="en-US" dirty="0"/>
              <a:t>Importing signals to IP network, or exporting them to 3</a:t>
            </a:r>
            <a:r>
              <a:rPr lang="en-US" baseline="30000" dirty="0"/>
              <a:t>rd</a:t>
            </a:r>
            <a:r>
              <a:rPr lang="en-US" dirty="0"/>
              <a:t> party is possible with Multicast NAT </a:t>
            </a:r>
          </a:p>
          <a:p>
            <a:r>
              <a:rPr lang="en-US" dirty="0"/>
              <a:t>Exporting signals for post-production in public cloud is possible with Unicast to Multicast NAT</a:t>
            </a:r>
          </a:p>
          <a:p>
            <a:r>
              <a:rPr lang="en-US" dirty="0"/>
              <a:t>Importing unicast signals to IP fabric is allowed with Unicast to Multicast NAT</a:t>
            </a:r>
          </a:p>
          <a:p>
            <a:r>
              <a:rPr lang="en-US" dirty="0"/>
              <a:t>All these deployments can be done with Cisco Nexus 9000 devices, supported with IPFM deployments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A35B89-F6FA-F67A-2402-7AC68E5C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70137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2056356" y="1089194"/>
            <a:ext cx="807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1297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61">
            <a:extLst>
              <a:ext uri="{FF2B5EF4-FFF2-40B4-BE49-F238E27FC236}">
                <a16:creationId xmlns:a16="http://schemas.microsoft.com/office/drawing/2014/main" id="{F5AD2939-2675-9BEF-24C8-D0F0A53A6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282372"/>
            <a:ext cx="5181600" cy="8914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Spine and Leaf deployment</a:t>
            </a:r>
          </a:p>
          <a:p>
            <a:r>
              <a:rPr lang="en-US" dirty="0"/>
              <a:t>Pros: Distributed, scalable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options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3D72A5-933C-7922-6471-DE5EA0215CE0}"/>
              </a:ext>
            </a:extLst>
          </p:cNvPr>
          <p:cNvGrpSpPr>
            <a:grpSpLocks noChangeAspect="1"/>
          </p:cNvGrpSpPr>
          <p:nvPr/>
        </p:nvGrpSpPr>
        <p:grpSpPr>
          <a:xfrm>
            <a:off x="1142825" y="2231981"/>
            <a:ext cx="4162475" cy="1984929"/>
            <a:chOff x="2909150" y="3443392"/>
            <a:chExt cx="2554160" cy="1217984"/>
          </a:xfrm>
        </p:grpSpPr>
        <p:cxnSp>
          <p:nvCxnSpPr>
            <p:cNvPr id="24" name="Straight Connector 1065">
              <a:extLst>
                <a:ext uri="{FF2B5EF4-FFF2-40B4-BE49-F238E27FC236}">
                  <a16:creationId xmlns:a16="http://schemas.microsoft.com/office/drawing/2014/main" id="{23ECCE75-86BA-36C7-0104-C19E70BB3C4D}"/>
                </a:ext>
              </a:extLst>
            </p:cNvPr>
            <p:cNvCxnSpPr>
              <a:cxnSpLocks noChangeShapeType="1"/>
              <a:stCxn id="38" idx="2"/>
              <a:endCxn id="34" idx="0"/>
            </p:cNvCxnSpPr>
            <p:nvPr/>
          </p:nvCxnSpPr>
          <p:spPr bwMode="auto">
            <a:xfrm flipH="1">
              <a:off x="3196178" y="3972219"/>
              <a:ext cx="673009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1065">
              <a:extLst>
                <a:ext uri="{FF2B5EF4-FFF2-40B4-BE49-F238E27FC236}">
                  <a16:creationId xmlns:a16="http://schemas.microsoft.com/office/drawing/2014/main" id="{3C88DF9F-0A1F-07AF-BBA3-A28C122B9CDB}"/>
                </a:ext>
              </a:extLst>
            </p:cNvPr>
            <p:cNvCxnSpPr>
              <a:cxnSpLocks noChangeShapeType="1"/>
              <a:stCxn id="39" idx="2"/>
              <a:endCxn id="34" idx="0"/>
            </p:cNvCxnSpPr>
            <p:nvPr/>
          </p:nvCxnSpPr>
          <p:spPr bwMode="auto">
            <a:xfrm flipH="1">
              <a:off x="3196178" y="3972219"/>
              <a:ext cx="129551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1065">
              <a:extLst>
                <a:ext uri="{FF2B5EF4-FFF2-40B4-BE49-F238E27FC236}">
                  <a16:creationId xmlns:a16="http://schemas.microsoft.com/office/drawing/2014/main" id="{35ACA4C9-05EF-9E7A-E5A4-B33BF3FDAA36}"/>
                </a:ext>
              </a:extLst>
            </p:cNvPr>
            <p:cNvCxnSpPr>
              <a:cxnSpLocks noChangeShapeType="1"/>
              <a:stCxn id="39" idx="2"/>
              <a:endCxn id="35" idx="0"/>
            </p:cNvCxnSpPr>
            <p:nvPr/>
          </p:nvCxnSpPr>
          <p:spPr bwMode="auto">
            <a:xfrm flipH="1">
              <a:off x="3856213" y="3972219"/>
              <a:ext cx="635477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1065">
              <a:extLst>
                <a:ext uri="{FF2B5EF4-FFF2-40B4-BE49-F238E27FC236}">
                  <a16:creationId xmlns:a16="http://schemas.microsoft.com/office/drawing/2014/main" id="{6F52B955-5931-D9AB-C174-1A14EE1A2C50}"/>
                </a:ext>
              </a:extLst>
            </p:cNvPr>
            <p:cNvCxnSpPr>
              <a:cxnSpLocks noChangeShapeType="1"/>
              <a:stCxn id="38" idx="2"/>
              <a:endCxn id="36" idx="0"/>
            </p:cNvCxnSpPr>
            <p:nvPr/>
          </p:nvCxnSpPr>
          <p:spPr bwMode="auto">
            <a:xfrm>
              <a:off x="3869187" y="3972219"/>
              <a:ext cx="647061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1065">
              <a:extLst>
                <a:ext uri="{FF2B5EF4-FFF2-40B4-BE49-F238E27FC236}">
                  <a16:creationId xmlns:a16="http://schemas.microsoft.com/office/drawing/2014/main" id="{6860CA39-0EE4-B0E6-EA08-E3A04C37C146}"/>
                </a:ext>
              </a:extLst>
            </p:cNvPr>
            <p:cNvCxnSpPr>
              <a:cxnSpLocks noChangeShapeType="1"/>
              <a:stCxn id="39" idx="2"/>
              <a:endCxn id="37" idx="0"/>
            </p:cNvCxnSpPr>
            <p:nvPr/>
          </p:nvCxnSpPr>
          <p:spPr bwMode="auto">
            <a:xfrm>
              <a:off x="4491690" y="3972219"/>
              <a:ext cx="684592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065">
              <a:extLst>
                <a:ext uri="{FF2B5EF4-FFF2-40B4-BE49-F238E27FC236}">
                  <a16:creationId xmlns:a16="http://schemas.microsoft.com/office/drawing/2014/main" id="{729B45E0-69D9-2019-7DFA-D0DAFAB11356}"/>
                </a:ext>
              </a:extLst>
            </p:cNvPr>
            <p:cNvCxnSpPr>
              <a:cxnSpLocks noChangeShapeType="1"/>
              <a:stCxn id="39" idx="2"/>
              <a:endCxn id="36" idx="0"/>
            </p:cNvCxnSpPr>
            <p:nvPr/>
          </p:nvCxnSpPr>
          <p:spPr bwMode="auto">
            <a:xfrm>
              <a:off x="4491690" y="3972219"/>
              <a:ext cx="24558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065">
              <a:extLst>
                <a:ext uri="{FF2B5EF4-FFF2-40B4-BE49-F238E27FC236}">
                  <a16:creationId xmlns:a16="http://schemas.microsoft.com/office/drawing/2014/main" id="{D97470F6-1A53-B326-CF7A-69A843A677E9}"/>
                </a:ext>
              </a:extLst>
            </p:cNvPr>
            <p:cNvCxnSpPr>
              <a:cxnSpLocks noChangeShapeType="1"/>
              <a:stCxn id="38" idx="2"/>
              <a:endCxn id="35" idx="0"/>
            </p:cNvCxnSpPr>
            <p:nvPr/>
          </p:nvCxnSpPr>
          <p:spPr bwMode="auto">
            <a:xfrm flipH="1">
              <a:off x="3856213" y="3972219"/>
              <a:ext cx="12974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065">
              <a:extLst>
                <a:ext uri="{FF2B5EF4-FFF2-40B4-BE49-F238E27FC236}">
                  <a16:creationId xmlns:a16="http://schemas.microsoft.com/office/drawing/2014/main" id="{3085A5CB-6145-2D6D-B4C8-A1FE3C124FA3}"/>
                </a:ext>
              </a:extLst>
            </p:cNvPr>
            <p:cNvCxnSpPr>
              <a:cxnSpLocks noChangeShapeType="1"/>
              <a:stCxn id="38" idx="2"/>
              <a:endCxn id="37" idx="0"/>
            </p:cNvCxnSpPr>
            <p:nvPr/>
          </p:nvCxnSpPr>
          <p:spPr bwMode="auto">
            <a:xfrm>
              <a:off x="3869187" y="3972219"/>
              <a:ext cx="1307095" cy="4257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19009E4-08C7-6C92-48C5-B21C1B508649}"/>
                </a:ext>
              </a:extLst>
            </p:cNvPr>
            <p:cNvGrpSpPr/>
            <p:nvPr/>
          </p:nvGrpSpPr>
          <p:grpSpPr>
            <a:xfrm>
              <a:off x="3689479" y="3443392"/>
              <a:ext cx="981918" cy="528827"/>
              <a:chOff x="3689479" y="3443392"/>
              <a:chExt cx="981918" cy="528827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00077B4-EE40-5CD4-BFE9-E5A1D3198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479" y="3443392"/>
                <a:ext cx="359415" cy="52882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3C42EAC-824B-2765-AFF8-E412421FA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1983" y="3443392"/>
                <a:ext cx="359414" cy="528827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168D28-36FF-D9C6-6796-42BE6C9EF0C8}"/>
                </a:ext>
              </a:extLst>
            </p:cNvPr>
            <p:cNvGrpSpPr/>
            <p:nvPr/>
          </p:nvGrpSpPr>
          <p:grpSpPr>
            <a:xfrm>
              <a:off x="2909150" y="4397988"/>
              <a:ext cx="2554160" cy="263388"/>
              <a:chOff x="2909150" y="4397988"/>
              <a:chExt cx="2554160" cy="26338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26F804B-DB5D-5E4E-DD8A-173B9A470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15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F9B5426-1637-E77C-1129-0466AC9D7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185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1736767-ADF8-16A2-C41C-B3C5B557D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220" y="4397988"/>
                <a:ext cx="574056" cy="26338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39AB8D9-CFF6-16B7-4330-37B9BDD81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9254" y="4397988"/>
                <a:ext cx="574056" cy="263388"/>
              </a:xfrm>
              <a:prstGeom prst="rect">
                <a:avLst/>
              </a:prstGeom>
            </p:spPr>
          </p:pic>
        </p:grpSp>
      </p:grpSp>
      <p:pic>
        <p:nvPicPr>
          <p:cNvPr id="40" name="Graphic 150">
            <a:extLst>
              <a:ext uri="{FF2B5EF4-FFF2-40B4-BE49-F238E27FC236}">
                <a16:creationId xmlns:a16="http://schemas.microsoft.com/office/drawing/2014/main" id="{D0F31A41-E6EF-6DC8-EDDE-2A4D9D50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546" y="4385844"/>
            <a:ext cx="896528" cy="896528"/>
          </a:xfrm>
          <a:prstGeom prst="rect">
            <a:avLst/>
          </a:prstGeom>
        </p:spPr>
      </p:pic>
      <p:pic>
        <p:nvPicPr>
          <p:cNvPr id="41" name="Graphic 150">
            <a:extLst>
              <a:ext uri="{FF2B5EF4-FFF2-40B4-BE49-F238E27FC236}">
                <a16:creationId xmlns:a16="http://schemas.microsoft.com/office/drawing/2014/main" id="{EF561415-8B90-5F7F-0B63-A6F7622B7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7964" y="4385844"/>
            <a:ext cx="896528" cy="896528"/>
          </a:xfrm>
          <a:prstGeom prst="rect">
            <a:avLst/>
          </a:prstGeom>
        </p:spPr>
      </p:pic>
      <p:pic>
        <p:nvPicPr>
          <p:cNvPr id="42" name="Graphic 150">
            <a:extLst>
              <a:ext uri="{FF2B5EF4-FFF2-40B4-BE49-F238E27FC236}">
                <a16:creationId xmlns:a16="http://schemas.microsoft.com/office/drawing/2014/main" id="{3EBCF886-2401-ACC9-3C86-5A99C6B47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124" y="4385844"/>
            <a:ext cx="896528" cy="896528"/>
          </a:xfrm>
          <a:prstGeom prst="rect">
            <a:avLst/>
          </a:prstGeom>
        </p:spPr>
      </p:pic>
      <p:pic>
        <p:nvPicPr>
          <p:cNvPr id="43" name="Graphic 32">
            <a:extLst>
              <a:ext uri="{FF2B5EF4-FFF2-40B4-BE49-F238E27FC236}">
                <a16:creationId xmlns:a16="http://schemas.microsoft.com/office/drawing/2014/main" id="{488273A5-AD0B-ECC3-EEE5-B67807387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3931" y="4385844"/>
            <a:ext cx="896528" cy="896528"/>
          </a:xfrm>
          <a:prstGeom prst="rect">
            <a:avLst/>
          </a:prstGeom>
        </p:spPr>
      </p:pic>
      <p:pic>
        <p:nvPicPr>
          <p:cNvPr id="44" name="Graphic 150">
            <a:extLst>
              <a:ext uri="{FF2B5EF4-FFF2-40B4-BE49-F238E27FC236}">
                <a16:creationId xmlns:a16="http://schemas.microsoft.com/office/drawing/2014/main" id="{E3BC4C08-F6D4-4A0C-1AAA-A1ADB68A0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290209" y="2219132"/>
            <a:ext cx="896528" cy="896528"/>
          </a:xfrm>
          <a:prstGeom prst="rect">
            <a:avLst/>
          </a:prstGeom>
        </p:spPr>
      </p:pic>
      <p:pic>
        <p:nvPicPr>
          <p:cNvPr id="45" name="Graphic 150">
            <a:extLst>
              <a:ext uri="{FF2B5EF4-FFF2-40B4-BE49-F238E27FC236}">
                <a16:creationId xmlns:a16="http://schemas.microsoft.com/office/drawing/2014/main" id="{30BC8629-542C-3BB0-5CB3-9DB2A1552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6071" y="2221830"/>
            <a:ext cx="896528" cy="896528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DB616D-A6FA-F58B-488F-FB40221BAF2E}"/>
              </a:ext>
            </a:extLst>
          </p:cNvPr>
          <p:cNvCxnSpPr>
            <a:cxnSpLocks/>
          </p:cNvCxnSpPr>
          <p:nvPr/>
        </p:nvCxnSpPr>
        <p:spPr>
          <a:xfrm>
            <a:off x="6096000" y="1662545"/>
            <a:ext cx="0" cy="45568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C2D10F-8148-7F61-63C9-CD6508204CC4}"/>
              </a:ext>
            </a:extLst>
          </p:cNvPr>
          <p:cNvCxnSpPr>
            <a:stCxn id="34" idx="2"/>
          </p:cNvCxnSpPr>
          <p:nvPr/>
        </p:nvCxnSpPr>
        <p:spPr>
          <a:xfrm>
            <a:off x="1610590" y="421691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43C6ED-7A2E-A3FC-6F6F-C5BFC7085EEB}"/>
              </a:ext>
            </a:extLst>
          </p:cNvPr>
          <p:cNvCxnSpPr/>
          <p:nvPr/>
        </p:nvCxnSpPr>
        <p:spPr>
          <a:xfrm>
            <a:off x="2686239" y="4216910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5537206-D391-7F51-B456-D4F6E0172CA9}"/>
              </a:ext>
            </a:extLst>
          </p:cNvPr>
          <p:cNvCxnSpPr/>
          <p:nvPr/>
        </p:nvCxnSpPr>
        <p:spPr>
          <a:xfrm>
            <a:off x="3761887" y="4213238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6753A85-4019-5117-6CA3-0F337235856F}"/>
              </a:ext>
            </a:extLst>
          </p:cNvPr>
          <p:cNvCxnSpPr>
            <a:cxnSpLocks/>
          </p:cNvCxnSpPr>
          <p:nvPr/>
        </p:nvCxnSpPr>
        <p:spPr>
          <a:xfrm>
            <a:off x="4827710" y="4238876"/>
            <a:ext cx="0" cy="2743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4642FDA-72E3-DEAC-38C2-73D347E71916}"/>
              </a:ext>
            </a:extLst>
          </p:cNvPr>
          <p:cNvCxnSpPr>
            <a:cxnSpLocks/>
          </p:cNvCxnSpPr>
          <p:nvPr/>
        </p:nvCxnSpPr>
        <p:spPr>
          <a:xfrm flipH="1">
            <a:off x="3989094" y="2710324"/>
            <a:ext cx="35503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411C9D-8A45-16AD-F459-658CC23C5AE4}"/>
              </a:ext>
            </a:extLst>
          </p:cNvPr>
          <p:cNvCxnSpPr>
            <a:cxnSpLocks/>
          </p:cNvCxnSpPr>
          <p:nvPr/>
        </p:nvCxnSpPr>
        <p:spPr>
          <a:xfrm flipH="1">
            <a:off x="2059477" y="2710324"/>
            <a:ext cx="35503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60">
            <a:extLst>
              <a:ext uri="{FF2B5EF4-FFF2-40B4-BE49-F238E27FC236}">
                <a16:creationId xmlns:a16="http://schemas.microsoft.com/office/drawing/2014/main" id="{6FA1FDB4-2B40-D645-42F5-04096FB96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4831" y="4873625"/>
            <a:ext cx="5181600" cy="1300163"/>
          </a:xfrm>
        </p:spPr>
        <p:txBody>
          <a:bodyPr>
            <a:normAutofit/>
          </a:bodyPr>
          <a:lstStyle/>
          <a:p>
            <a:r>
              <a:rPr lang="en-US" dirty="0"/>
              <a:t>Monolithic deployment</a:t>
            </a:r>
          </a:p>
          <a:p>
            <a:r>
              <a:rPr lang="en-US" dirty="0"/>
              <a:t>Pros: Simple, centralized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258180-FBF2-4D49-F1D7-6DAA8D0D5B87}"/>
              </a:ext>
            </a:extLst>
          </p:cNvPr>
          <p:cNvGrpSpPr>
            <a:grpSpLocks noChangeAspect="1"/>
          </p:cNvGrpSpPr>
          <p:nvPr/>
        </p:nvGrpSpPr>
        <p:grpSpPr>
          <a:xfrm>
            <a:off x="6402071" y="1923415"/>
            <a:ext cx="4647104" cy="3061023"/>
            <a:chOff x="1048541" y="2989005"/>
            <a:chExt cx="3418186" cy="225154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3047DE-9991-904B-806C-DD4105E14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311" y="3553714"/>
              <a:ext cx="762646" cy="1122123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C132BF2-043B-0B05-7A45-442227954517}"/>
                </a:ext>
              </a:extLst>
            </p:cNvPr>
            <p:cNvGrpSpPr/>
            <p:nvPr/>
          </p:nvGrpSpPr>
          <p:grpSpPr>
            <a:xfrm>
              <a:off x="1048541" y="2989005"/>
              <a:ext cx="762000" cy="2251541"/>
              <a:chOff x="1048541" y="2989005"/>
              <a:chExt cx="762000" cy="2251541"/>
            </a:xfrm>
          </p:grpSpPr>
          <p:pic>
            <p:nvPicPr>
              <p:cNvPr id="90" name="Graphic 150">
                <a:extLst>
                  <a:ext uri="{FF2B5EF4-FFF2-40B4-BE49-F238E27FC236}">
                    <a16:creationId xmlns:a16="http://schemas.microsoft.com/office/drawing/2014/main" id="{2F0AA290-4DC2-195A-88BC-4A4992C64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48541" y="2989005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91" name="Graphic 150">
                <a:extLst>
                  <a:ext uri="{FF2B5EF4-FFF2-40B4-BE49-F238E27FC236}">
                    <a16:creationId xmlns:a16="http://schemas.microsoft.com/office/drawing/2014/main" id="{F360B9C4-703B-9FB6-C9D3-F0EF2C273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48541" y="3733775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92" name="Graphic 150">
                <a:extLst>
                  <a:ext uri="{FF2B5EF4-FFF2-40B4-BE49-F238E27FC236}">
                    <a16:creationId xmlns:a16="http://schemas.microsoft.com/office/drawing/2014/main" id="{74D9FF11-0BB2-382D-A5C0-819BA0BF9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48541" y="4478546"/>
                <a:ext cx="762000" cy="762000"/>
              </a:xfrm>
              <a:prstGeom prst="rect">
                <a:avLst/>
              </a:prstGeom>
            </p:spPr>
          </p:pic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43FAAD5-DD4C-B4F5-18D7-E67465A93303}"/>
                </a:ext>
              </a:extLst>
            </p:cNvPr>
            <p:cNvCxnSpPr>
              <a:stCxn id="90" idx="3"/>
              <a:endCxn id="78" idx="1"/>
            </p:cNvCxnSpPr>
            <p:nvPr/>
          </p:nvCxnSpPr>
          <p:spPr>
            <a:xfrm>
              <a:off x="1810541" y="3370005"/>
              <a:ext cx="565770" cy="7447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DEAFC21-AE72-6289-8D0F-1D6EEF242B12}"/>
                </a:ext>
              </a:extLst>
            </p:cNvPr>
            <p:cNvCxnSpPr>
              <a:stCxn id="91" idx="3"/>
              <a:endCxn id="78" idx="1"/>
            </p:cNvCxnSpPr>
            <p:nvPr/>
          </p:nvCxnSpPr>
          <p:spPr>
            <a:xfrm>
              <a:off x="1810541" y="4114775"/>
              <a:ext cx="565770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B28BA81-E958-C681-9ED8-6CA7EF545DD2}"/>
                </a:ext>
              </a:extLst>
            </p:cNvPr>
            <p:cNvCxnSpPr>
              <a:stCxn id="92" idx="3"/>
              <a:endCxn id="78" idx="1"/>
            </p:cNvCxnSpPr>
            <p:nvPr/>
          </p:nvCxnSpPr>
          <p:spPr>
            <a:xfrm flipV="1">
              <a:off x="1810541" y="4114776"/>
              <a:ext cx="565770" cy="7447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2509546-1E89-84E4-EBAC-3EB79E7E6C44}"/>
                </a:ext>
              </a:extLst>
            </p:cNvPr>
            <p:cNvCxnSpPr>
              <a:cxnSpLocks/>
              <a:endCxn id="78" idx="3"/>
            </p:cNvCxnSpPr>
            <p:nvPr/>
          </p:nvCxnSpPr>
          <p:spPr>
            <a:xfrm flipH="1">
              <a:off x="3138957" y="3364608"/>
              <a:ext cx="567753" cy="7501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D15F359-75EA-FAC4-3A00-4A55E62D689A}"/>
                </a:ext>
              </a:extLst>
            </p:cNvPr>
            <p:cNvCxnSpPr>
              <a:cxnSpLocks/>
              <a:endCxn id="78" idx="3"/>
            </p:cNvCxnSpPr>
            <p:nvPr/>
          </p:nvCxnSpPr>
          <p:spPr>
            <a:xfrm flipH="1" flipV="1">
              <a:off x="3138957" y="4114776"/>
              <a:ext cx="567753" cy="118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7195AA9-0CFA-BE60-0FE7-C22DF97AB43D}"/>
                </a:ext>
              </a:extLst>
            </p:cNvPr>
            <p:cNvCxnSpPr>
              <a:cxnSpLocks/>
              <a:stCxn id="87" idx="1"/>
              <a:endCxn id="78" idx="3"/>
            </p:cNvCxnSpPr>
            <p:nvPr/>
          </p:nvCxnSpPr>
          <p:spPr>
            <a:xfrm flipH="1" flipV="1">
              <a:off x="3138957" y="4114776"/>
              <a:ext cx="565770" cy="7447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7D7137F-BB2E-5464-4D1D-762DF4F41A04}"/>
                </a:ext>
              </a:extLst>
            </p:cNvPr>
            <p:cNvGrpSpPr/>
            <p:nvPr/>
          </p:nvGrpSpPr>
          <p:grpSpPr>
            <a:xfrm>
              <a:off x="3704727" y="2989005"/>
              <a:ext cx="762000" cy="2251541"/>
              <a:chOff x="3704727" y="2989005"/>
              <a:chExt cx="762000" cy="2251541"/>
            </a:xfrm>
          </p:grpSpPr>
          <p:pic>
            <p:nvPicPr>
              <p:cNvPr id="87" name="Graphic 32">
                <a:extLst>
                  <a:ext uri="{FF2B5EF4-FFF2-40B4-BE49-F238E27FC236}">
                    <a16:creationId xmlns:a16="http://schemas.microsoft.com/office/drawing/2014/main" id="{C8F0AF0C-1FDB-94F9-9EC3-7DA38FE17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04727" y="4478546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88" name="Graphic 150">
                <a:extLst>
                  <a:ext uri="{FF2B5EF4-FFF2-40B4-BE49-F238E27FC236}">
                    <a16:creationId xmlns:a16="http://schemas.microsoft.com/office/drawing/2014/main" id="{3A3461B4-E92B-6E7A-D4AD-93F75212A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4727" y="2989005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89" name="Graphic 150">
                <a:extLst>
                  <a:ext uri="{FF2B5EF4-FFF2-40B4-BE49-F238E27FC236}">
                    <a16:creationId xmlns:a16="http://schemas.microsoft.com/office/drawing/2014/main" id="{A6B500A1-9D9F-C664-A218-2B795D746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4727" y="3733775"/>
                <a:ext cx="762000" cy="76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09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– Live Studio Production</a:t>
            </a:r>
          </a:p>
        </p:txBody>
      </p:sp>
      <p:cxnSp>
        <p:nvCxnSpPr>
          <p:cNvPr id="24" name="Straight Connector 1065">
            <a:extLst>
              <a:ext uri="{FF2B5EF4-FFF2-40B4-BE49-F238E27FC236}">
                <a16:creationId xmlns:a16="http://schemas.microsoft.com/office/drawing/2014/main" id="{23ECCE75-86BA-36C7-0104-C19E70BB3C4D}"/>
              </a:ext>
            </a:extLst>
          </p:cNvPr>
          <p:cNvCxnSpPr>
            <a:cxnSpLocks noChangeShapeType="1"/>
            <a:stCxn id="38" idx="2"/>
            <a:endCxn id="34" idx="0"/>
          </p:cNvCxnSpPr>
          <p:nvPr/>
        </p:nvCxnSpPr>
        <p:spPr bwMode="auto">
          <a:xfrm flipH="1">
            <a:off x="3015692" y="3859404"/>
            <a:ext cx="2506761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1065">
            <a:extLst>
              <a:ext uri="{FF2B5EF4-FFF2-40B4-BE49-F238E27FC236}">
                <a16:creationId xmlns:a16="http://schemas.microsoft.com/office/drawing/2014/main" id="{3C88DF9F-0A1F-07AF-BBA3-A28C122B9CDB}"/>
              </a:ext>
            </a:extLst>
          </p:cNvPr>
          <p:cNvCxnSpPr>
            <a:cxnSpLocks noChangeShapeType="1"/>
            <a:stCxn id="39" idx="2"/>
            <a:endCxn id="34" idx="0"/>
          </p:cNvCxnSpPr>
          <p:nvPr/>
        </p:nvCxnSpPr>
        <p:spPr bwMode="auto">
          <a:xfrm flipH="1">
            <a:off x="3015692" y="3859404"/>
            <a:ext cx="3521245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065">
            <a:extLst>
              <a:ext uri="{FF2B5EF4-FFF2-40B4-BE49-F238E27FC236}">
                <a16:creationId xmlns:a16="http://schemas.microsoft.com/office/drawing/2014/main" id="{35ACA4C9-05EF-9E7A-E5A4-B33BF3FDAA36}"/>
              </a:ext>
            </a:extLst>
          </p:cNvPr>
          <p:cNvCxnSpPr>
            <a:cxnSpLocks noChangeShapeType="1"/>
            <a:stCxn id="39" idx="2"/>
            <a:endCxn id="35" idx="0"/>
          </p:cNvCxnSpPr>
          <p:nvPr/>
        </p:nvCxnSpPr>
        <p:spPr bwMode="auto">
          <a:xfrm flipH="1">
            <a:off x="4091341" y="3859404"/>
            <a:ext cx="2445596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1065">
            <a:extLst>
              <a:ext uri="{FF2B5EF4-FFF2-40B4-BE49-F238E27FC236}">
                <a16:creationId xmlns:a16="http://schemas.microsoft.com/office/drawing/2014/main" id="{D97470F6-1A53-B326-CF7A-69A843A677E9}"/>
              </a:ext>
            </a:extLst>
          </p:cNvPr>
          <p:cNvCxnSpPr>
            <a:cxnSpLocks noChangeShapeType="1"/>
            <a:stCxn id="38" idx="2"/>
            <a:endCxn id="35" idx="0"/>
          </p:cNvCxnSpPr>
          <p:nvPr/>
        </p:nvCxnSpPr>
        <p:spPr bwMode="auto">
          <a:xfrm flipH="1">
            <a:off x="4091341" y="3859404"/>
            <a:ext cx="1431112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" name="Graphic 32">
            <a:extLst>
              <a:ext uri="{FF2B5EF4-FFF2-40B4-BE49-F238E27FC236}">
                <a16:creationId xmlns:a16="http://schemas.microsoft.com/office/drawing/2014/main" id="{488273A5-AD0B-ECC3-EEE5-B67807387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5941" y="1632419"/>
            <a:ext cx="896528" cy="896528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3755A6-827E-C095-6573-E51763B50504}"/>
              </a:ext>
            </a:extLst>
          </p:cNvPr>
          <p:cNvCxnSpPr>
            <a:stCxn id="74" idx="0"/>
            <a:endCxn id="38" idx="2"/>
          </p:cNvCxnSpPr>
          <p:nvPr/>
        </p:nvCxnSpPr>
        <p:spPr>
          <a:xfrm flipH="1" flipV="1">
            <a:off x="5522453" y="3859404"/>
            <a:ext cx="2680418" cy="6976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31ACEEE-3D8C-8861-86B1-BEA2330F43DF}"/>
              </a:ext>
            </a:extLst>
          </p:cNvPr>
          <p:cNvCxnSpPr>
            <a:stCxn id="74" idx="0"/>
            <a:endCxn id="39" idx="2"/>
          </p:cNvCxnSpPr>
          <p:nvPr/>
        </p:nvCxnSpPr>
        <p:spPr>
          <a:xfrm flipH="1" flipV="1">
            <a:off x="6536937" y="3859404"/>
            <a:ext cx="1665934" cy="6976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5D15D5A4-1E2F-B71F-BF55-5C1A26FF0899}"/>
              </a:ext>
            </a:extLst>
          </p:cNvPr>
          <p:cNvSpPr/>
          <p:nvPr/>
        </p:nvSpPr>
        <p:spPr>
          <a:xfrm>
            <a:off x="2283985" y="4429093"/>
            <a:ext cx="2490265" cy="16891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3041122" y="5739232"/>
            <a:ext cx="97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36D4E7-CC8D-E62D-2F81-E946307B8D03}"/>
              </a:ext>
            </a:extLst>
          </p:cNvPr>
          <p:cNvGrpSpPr/>
          <p:nvPr/>
        </p:nvGrpSpPr>
        <p:grpSpPr>
          <a:xfrm>
            <a:off x="2572021" y="4895104"/>
            <a:ext cx="896528" cy="1080304"/>
            <a:chOff x="9160816" y="4864645"/>
            <a:chExt cx="896528" cy="1080304"/>
          </a:xfrm>
        </p:grpSpPr>
        <p:pic>
          <p:nvPicPr>
            <p:cNvPr id="90" name="Graphic 150">
              <a:extLst>
                <a:ext uri="{FF2B5EF4-FFF2-40B4-BE49-F238E27FC236}">
                  <a16:creationId xmlns:a16="http://schemas.microsoft.com/office/drawing/2014/main" id="{D7D56BC6-C5BA-81F5-421A-D65F2500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60816" y="5048421"/>
              <a:ext cx="896528" cy="896528"/>
            </a:xfrm>
            <a:prstGeom prst="rect">
              <a:avLst/>
            </a:prstGeom>
          </p:spPr>
        </p:pic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3A32ECF-73E2-029D-C4F5-2287C175F9CB}"/>
                </a:ext>
              </a:extLst>
            </p:cNvPr>
            <p:cNvCxnSpPr>
              <a:cxnSpLocks/>
            </p:cNvCxnSpPr>
            <p:nvPr/>
          </p:nvCxnSpPr>
          <p:spPr>
            <a:xfrm>
              <a:off x="9609080" y="4864645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975F8B-8CBD-A22C-707F-3835EB49E862}"/>
              </a:ext>
            </a:extLst>
          </p:cNvPr>
          <p:cNvGrpSpPr/>
          <p:nvPr/>
        </p:nvGrpSpPr>
        <p:grpSpPr>
          <a:xfrm>
            <a:off x="2547927" y="4528373"/>
            <a:ext cx="2011179" cy="429239"/>
            <a:chOff x="1579009" y="3659823"/>
            <a:chExt cx="2011179" cy="4292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26F804B-DB5D-5E4E-DD8A-173B9A470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009" y="3659823"/>
              <a:ext cx="935530" cy="42923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F9B5426-1637-E77C-1129-0466AC9D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58" y="3659823"/>
              <a:ext cx="935530" cy="429239"/>
            </a:xfrm>
            <a:prstGeom prst="rect">
              <a:avLst/>
            </a:prstGeom>
          </p:spPr>
        </p:pic>
      </p:grpSp>
      <p:cxnSp>
        <p:nvCxnSpPr>
          <p:cNvPr id="27" name="Straight Connector 1065">
            <a:extLst>
              <a:ext uri="{FF2B5EF4-FFF2-40B4-BE49-F238E27FC236}">
                <a16:creationId xmlns:a16="http://schemas.microsoft.com/office/drawing/2014/main" id="{6F52B955-5931-D9AB-C174-1A14EE1A2C50}"/>
              </a:ext>
            </a:extLst>
          </p:cNvPr>
          <p:cNvCxnSpPr>
            <a:cxnSpLocks noChangeShapeType="1"/>
            <a:stCxn id="38" idx="2"/>
            <a:endCxn id="36" idx="0"/>
          </p:cNvCxnSpPr>
          <p:nvPr/>
        </p:nvCxnSpPr>
        <p:spPr bwMode="auto">
          <a:xfrm flipH="1">
            <a:off x="5501310" y="3859404"/>
            <a:ext cx="21143" cy="67865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1065">
            <a:extLst>
              <a:ext uri="{FF2B5EF4-FFF2-40B4-BE49-F238E27FC236}">
                <a16:creationId xmlns:a16="http://schemas.microsoft.com/office/drawing/2014/main" id="{6860CA39-0EE4-B0E6-EA08-E3A04C37C146}"/>
              </a:ext>
            </a:extLst>
          </p:cNvPr>
          <p:cNvCxnSpPr>
            <a:cxnSpLocks noChangeShapeType="1"/>
            <a:stCxn id="39" idx="2"/>
            <a:endCxn id="37" idx="0"/>
          </p:cNvCxnSpPr>
          <p:nvPr/>
        </p:nvCxnSpPr>
        <p:spPr bwMode="auto">
          <a:xfrm>
            <a:off x="6536937" y="3859404"/>
            <a:ext cx="40020" cy="67865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1065">
            <a:extLst>
              <a:ext uri="{FF2B5EF4-FFF2-40B4-BE49-F238E27FC236}">
                <a16:creationId xmlns:a16="http://schemas.microsoft.com/office/drawing/2014/main" id="{729B45E0-69D9-2019-7DFA-D0DAFAB11356}"/>
              </a:ext>
            </a:extLst>
          </p:cNvPr>
          <p:cNvCxnSpPr>
            <a:cxnSpLocks noChangeShapeType="1"/>
            <a:stCxn id="39" idx="2"/>
            <a:endCxn id="36" idx="0"/>
          </p:cNvCxnSpPr>
          <p:nvPr/>
        </p:nvCxnSpPr>
        <p:spPr bwMode="auto">
          <a:xfrm flipH="1">
            <a:off x="5501310" y="3859404"/>
            <a:ext cx="1035627" cy="67865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1065">
            <a:extLst>
              <a:ext uri="{FF2B5EF4-FFF2-40B4-BE49-F238E27FC236}">
                <a16:creationId xmlns:a16="http://schemas.microsoft.com/office/drawing/2014/main" id="{3085A5CB-6145-2D6D-B4C8-A1FE3C124FA3}"/>
              </a:ext>
            </a:extLst>
          </p:cNvPr>
          <p:cNvCxnSpPr>
            <a:cxnSpLocks noChangeShapeType="1"/>
            <a:stCxn id="38" idx="2"/>
            <a:endCxn id="37" idx="0"/>
          </p:cNvCxnSpPr>
          <p:nvPr/>
        </p:nvCxnSpPr>
        <p:spPr bwMode="auto">
          <a:xfrm>
            <a:off x="5522453" y="3859404"/>
            <a:ext cx="1054504" cy="67865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200077B4-EE40-5CD4-BFE9-E5A1D3198B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86" y="2997583"/>
            <a:ext cx="585733" cy="8618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42EAC-824B-2765-AFF8-E412421FA9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71" y="2997583"/>
            <a:ext cx="585732" cy="8618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F36A14BA-2B18-2926-B0B1-3292E0A74C15}"/>
              </a:ext>
            </a:extLst>
          </p:cNvPr>
          <p:cNvGrpSpPr/>
          <p:nvPr/>
        </p:nvGrpSpPr>
        <p:grpSpPr>
          <a:xfrm>
            <a:off x="5033545" y="4538056"/>
            <a:ext cx="2011177" cy="429239"/>
            <a:chOff x="5090412" y="3690257"/>
            <a:chExt cx="2011177" cy="42923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1736767-ADF8-16A2-C41C-B3C5B557D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12" y="3690257"/>
              <a:ext cx="935530" cy="42923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39AB8D9-CFF6-16B7-4330-37B9BDD81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059" y="3690257"/>
              <a:ext cx="935530" cy="429239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520EA8E-80F0-B0AC-46B4-F278C9653845}"/>
              </a:ext>
            </a:extLst>
          </p:cNvPr>
          <p:cNvGrpSpPr/>
          <p:nvPr/>
        </p:nvGrpSpPr>
        <p:grpSpPr>
          <a:xfrm>
            <a:off x="7735106" y="4544375"/>
            <a:ext cx="1981077" cy="441877"/>
            <a:chOff x="8836887" y="3672779"/>
            <a:chExt cx="1981077" cy="441877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AACF2CA-B383-54E2-7174-DD0B189C6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887" y="3685417"/>
              <a:ext cx="935530" cy="42923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16F3722-4ABB-8934-B8D8-5EF7F0BEC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434" y="3672779"/>
              <a:ext cx="935530" cy="429239"/>
            </a:xfrm>
            <a:prstGeom prst="rect">
              <a:avLst/>
            </a:prstGeom>
          </p:spPr>
        </p:pic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CCA292-A652-1C70-7396-5F0938C01B12}"/>
              </a:ext>
            </a:extLst>
          </p:cNvPr>
          <p:cNvCxnSpPr>
            <a:cxnSpLocks/>
            <a:stCxn id="2" idx="0"/>
            <a:endCxn id="38" idx="2"/>
          </p:cNvCxnSpPr>
          <p:nvPr/>
        </p:nvCxnSpPr>
        <p:spPr>
          <a:xfrm flipH="1" flipV="1">
            <a:off x="5522453" y="3859404"/>
            <a:ext cx="3725965" cy="68497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BCDD5F9-CAA3-8F27-34DC-52B3DB4D6B27}"/>
              </a:ext>
            </a:extLst>
          </p:cNvPr>
          <p:cNvCxnSpPr>
            <a:cxnSpLocks/>
            <a:stCxn id="2" idx="0"/>
            <a:endCxn id="39" idx="2"/>
          </p:cNvCxnSpPr>
          <p:nvPr/>
        </p:nvCxnSpPr>
        <p:spPr>
          <a:xfrm flipH="1" flipV="1">
            <a:off x="6536937" y="3859404"/>
            <a:ext cx="2711481" cy="68497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17F530-647F-4E43-47D5-5524A0A297B0}"/>
              </a:ext>
            </a:extLst>
          </p:cNvPr>
          <p:cNvGrpSpPr/>
          <p:nvPr/>
        </p:nvGrpSpPr>
        <p:grpSpPr>
          <a:xfrm>
            <a:off x="3638484" y="4920392"/>
            <a:ext cx="896528" cy="1080304"/>
            <a:chOff x="9160816" y="4864645"/>
            <a:chExt cx="896528" cy="1080304"/>
          </a:xfrm>
        </p:grpSpPr>
        <p:pic>
          <p:nvPicPr>
            <p:cNvPr id="60" name="Graphic 150">
              <a:extLst>
                <a:ext uri="{FF2B5EF4-FFF2-40B4-BE49-F238E27FC236}">
                  <a16:creationId xmlns:a16="http://schemas.microsoft.com/office/drawing/2014/main" id="{D3B21820-3319-50CB-35F2-5435A5605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60816" y="5048421"/>
              <a:ext cx="896528" cy="896528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D7D7A40-97F5-7672-EF7B-01B7D0A6B0A5}"/>
                </a:ext>
              </a:extLst>
            </p:cNvPr>
            <p:cNvCxnSpPr>
              <a:cxnSpLocks/>
            </p:cNvCxnSpPr>
            <p:nvPr/>
          </p:nvCxnSpPr>
          <p:spPr>
            <a:xfrm>
              <a:off x="9609080" y="4864645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038DF2B-C350-F723-1066-C7F92C6552DF}"/>
              </a:ext>
            </a:extLst>
          </p:cNvPr>
          <p:cNvGrpSpPr/>
          <p:nvPr/>
        </p:nvGrpSpPr>
        <p:grpSpPr>
          <a:xfrm>
            <a:off x="5060130" y="4946525"/>
            <a:ext cx="896528" cy="1080304"/>
            <a:chOff x="9160816" y="4864645"/>
            <a:chExt cx="896528" cy="1080304"/>
          </a:xfrm>
        </p:grpSpPr>
        <p:pic>
          <p:nvPicPr>
            <p:cNvPr id="63" name="Graphic 150">
              <a:extLst>
                <a:ext uri="{FF2B5EF4-FFF2-40B4-BE49-F238E27FC236}">
                  <a16:creationId xmlns:a16="http://schemas.microsoft.com/office/drawing/2014/main" id="{24F8B542-D83E-6FF0-1EFB-5E7ACF47C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60816" y="5048421"/>
              <a:ext cx="896528" cy="896528"/>
            </a:xfrm>
            <a:prstGeom prst="rect">
              <a:avLst/>
            </a:prstGeom>
          </p:spPr>
        </p:pic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C9FD61-55A1-6655-73AC-A5C3634A42F9}"/>
                </a:ext>
              </a:extLst>
            </p:cNvPr>
            <p:cNvCxnSpPr>
              <a:cxnSpLocks/>
            </p:cNvCxnSpPr>
            <p:nvPr/>
          </p:nvCxnSpPr>
          <p:spPr>
            <a:xfrm>
              <a:off x="9609080" y="4864645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E5CC25-9168-46AC-220D-23031B79CD07}"/>
              </a:ext>
            </a:extLst>
          </p:cNvPr>
          <p:cNvGrpSpPr/>
          <p:nvPr/>
        </p:nvGrpSpPr>
        <p:grpSpPr>
          <a:xfrm>
            <a:off x="6126593" y="4971813"/>
            <a:ext cx="896528" cy="1080304"/>
            <a:chOff x="9160816" y="4864645"/>
            <a:chExt cx="896528" cy="1080304"/>
          </a:xfrm>
        </p:grpSpPr>
        <p:pic>
          <p:nvPicPr>
            <p:cNvPr id="70" name="Graphic 150">
              <a:extLst>
                <a:ext uri="{FF2B5EF4-FFF2-40B4-BE49-F238E27FC236}">
                  <a16:creationId xmlns:a16="http://schemas.microsoft.com/office/drawing/2014/main" id="{2B674D6E-2287-C65E-5FD7-EB04E2FED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60816" y="5048421"/>
              <a:ext cx="896528" cy="896528"/>
            </a:xfrm>
            <a:prstGeom prst="rect">
              <a:avLst/>
            </a:prstGeom>
          </p:spPr>
        </p:pic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851414D-7D3E-4056-5AB5-1FD3206599C3}"/>
                </a:ext>
              </a:extLst>
            </p:cNvPr>
            <p:cNvCxnSpPr>
              <a:cxnSpLocks/>
            </p:cNvCxnSpPr>
            <p:nvPr/>
          </p:nvCxnSpPr>
          <p:spPr>
            <a:xfrm>
              <a:off x="9609080" y="4864645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383197-CF5C-7F80-84F7-DB94D143EB79}"/>
              </a:ext>
            </a:extLst>
          </p:cNvPr>
          <p:cNvGrpSpPr/>
          <p:nvPr/>
        </p:nvGrpSpPr>
        <p:grpSpPr>
          <a:xfrm>
            <a:off x="7746364" y="4952384"/>
            <a:ext cx="896528" cy="1080304"/>
            <a:chOff x="9160816" y="4864645"/>
            <a:chExt cx="896528" cy="1080304"/>
          </a:xfrm>
        </p:grpSpPr>
        <p:pic>
          <p:nvPicPr>
            <p:cNvPr id="73" name="Graphic 150">
              <a:extLst>
                <a:ext uri="{FF2B5EF4-FFF2-40B4-BE49-F238E27FC236}">
                  <a16:creationId xmlns:a16="http://schemas.microsoft.com/office/drawing/2014/main" id="{D878A56C-82AF-B023-9ED0-E032D463E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60816" y="5048421"/>
              <a:ext cx="896528" cy="896528"/>
            </a:xfrm>
            <a:prstGeom prst="rect">
              <a:avLst/>
            </a:prstGeom>
          </p:spPr>
        </p:pic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80E6BBF-9EA4-9BE4-7688-105B1B1AFAC6}"/>
                </a:ext>
              </a:extLst>
            </p:cNvPr>
            <p:cNvCxnSpPr>
              <a:cxnSpLocks/>
            </p:cNvCxnSpPr>
            <p:nvPr/>
          </p:nvCxnSpPr>
          <p:spPr>
            <a:xfrm>
              <a:off x="9609080" y="4864645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C0D62C2-1580-8597-CF7A-17A7B12AD797}"/>
              </a:ext>
            </a:extLst>
          </p:cNvPr>
          <p:cNvGrpSpPr/>
          <p:nvPr/>
        </p:nvGrpSpPr>
        <p:grpSpPr>
          <a:xfrm>
            <a:off x="8812827" y="4977672"/>
            <a:ext cx="896528" cy="1080304"/>
            <a:chOff x="9160816" y="4864645"/>
            <a:chExt cx="896528" cy="1080304"/>
          </a:xfrm>
        </p:grpSpPr>
        <p:pic>
          <p:nvPicPr>
            <p:cNvPr id="77" name="Graphic 150">
              <a:extLst>
                <a:ext uri="{FF2B5EF4-FFF2-40B4-BE49-F238E27FC236}">
                  <a16:creationId xmlns:a16="http://schemas.microsoft.com/office/drawing/2014/main" id="{64281E91-58B8-C452-E24A-C3364C9CD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60816" y="5048421"/>
              <a:ext cx="896528" cy="896528"/>
            </a:xfrm>
            <a:prstGeom prst="rect">
              <a:avLst/>
            </a:prstGeom>
          </p:spPr>
        </p:pic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251E2B6-CD95-B82C-E0BA-95F6AC2C311E}"/>
                </a:ext>
              </a:extLst>
            </p:cNvPr>
            <p:cNvCxnSpPr>
              <a:cxnSpLocks/>
            </p:cNvCxnSpPr>
            <p:nvPr/>
          </p:nvCxnSpPr>
          <p:spPr>
            <a:xfrm>
              <a:off x="9609080" y="4864645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8D63B8B7-306D-10E7-E5E8-75C01FF8CAC7}"/>
              </a:ext>
            </a:extLst>
          </p:cNvPr>
          <p:cNvSpPr/>
          <p:nvPr/>
        </p:nvSpPr>
        <p:spPr>
          <a:xfrm>
            <a:off x="4850867" y="4438776"/>
            <a:ext cx="2490265" cy="16891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0A78B97-A436-B6B9-C9C3-3C7DCACBC9B2}"/>
              </a:ext>
            </a:extLst>
          </p:cNvPr>
          <p:cNvSpPr txBox="1"/>
          <p:nvPr/>
        </p:nvSpPr>
        <p:spPr>
          <a:xfrm>
            <a:off x="5608004" y="5748915"/>
            <a:ext cx="97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1FB0A19-7FFF-02F0-16ED-B9EFE39ADDFF}"/>
              </a:ext>
            </a:extLst>
          </p:cNvPr>
          <p:cNvSpPr/>
          <p:nvPr/>
        </p:nvSpPr>
        <p:spPr>
          <a:xfrm>
            <a:off x="7423403" y="4438776"/>
            <a:ext cx="2490265" cy="16891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5126843-0860-58B7-6ECF-0C16594E138B}"/>
              </a:ext>
            </a:extLst>
          </p:cNvPr>
          <p:cNvSpPr txBox="1"/>
          <p:nvPr/>
        </p:nvSpPr>
        <p:spPr>
          <a:xfrm>
            <a:off x="8180540" y="5798035"/>
            <a:ext cx="97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3</a:t>
            </a:r>
          </a:p>
        </p:txBody>
      </p:sp>
      <p:pic>
        <p:nvPicPr>
          <p:cNvPr id="97" name="Graphic 32">
            <a:extLst>
              <a:ext uri="{FF2B5EF4-FFF2-40B4-BE49-F238E27FC236}">
                <a16:creationId xmlns:a16="http://schemas.microsoft.com/office/drawing/2014/main" id="{188B84E6-C75B-2E47-DBEE-FAD81E6C0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604" y="5078880"/>
            <a:ext cx="896528" cy="89652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EAAC35EA-83C8-B6F3-494F-FCB62683AF69}"/>
              </a:ext>
            </a:extLst>
          </p:cNvPr>
          <p:cNvSpPr txBox="1"/>
          <p:nvPr/>
        </p:nvSpPr>
        <p:spPr>
          <a:xfrm>
            <a:off x="151558" y="5811295"/>
            <a:ext cx="198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Production Control Room 1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DA08E88-6083-330C-77A7-3FACBF285A7B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5522453" y="2379934"/>
            <a:ext cx="496670" cy="617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E620904-C85F-733F-8E8A-B6E79E8F9AFD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6029465" y="2367296"/>
            <a:ext cx="507472" cy="630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AC958D9B-A8F0-B73F-DEEE-B4C7D5B5392A}"/>
              </a:ext>
            </a:extLst>
          </p:cNvPr>
          <p:cNvSpPr txBox="1"/>
          <p:nvPr/>
        </p:nvSpPr>
        <p:spPr>
          <a:xfrm>
            <a:off x="6492469" y="1890515"/>
            <a:ext cx="159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Master Control</a:t>
            </a:r>
          </a:p>
        </p:txBody>
      </p:sp>
      <p:cxnSp>
        <p:nvCxnSpPr>
          <p:cNvPr id="4" name="Straight Connector 1065">
            <a:extLst>
              <a:ext uri="{FF2B5EF4-FFF2-40B4-BE49-F238E27FC236}">
                <a16:creationId xmlns:a16="http://schemas.microsoft.com/office/drawing/2014/main" id="{41C1CC28-FAA2-A319-64EF-68F3251DE547}"/>
              </a:ext>
            </a:extLst>
          </p:cNvPr>
          <p:cNvCxnSpPr>
            <a:cxnSpLocks noChangeShapeType="1"/>
            <a:stCxn id="38" idx="2"/>
            <a:endCxn id="9" idx="0"/>
          </p:cNvCxnSpPr>
          <p:nvPr/>
        </p:nvCxnSpPr>
        <p:spPr bwMode="auto">
          <a:xfrm flipH="1">
            <a:off x="619323" y="3859404"/>
            <a:ext cx="4903130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065">
            <a:extLst>
              <a:ext uri="{FF2B5EF4-FFF2-40B4-BE49-F238E27FC236}">
                <a16:creationId xmlns:a16="http://schemas.microsoft.com/office/drawing/2014/main" id="{C1DB91EE-2848-CB77-7D84-B37E75C13823}"/>
              </a:ext>
            </a:extLst>
          </p:cNvPr>
          <p:cNvCxnSpPr>
            <a:cxnSpLocks noChangeShapeType="1"/>
            <a:stCxn id="39" idx="2"/>
            <a:endCxn id="9" idx="0"/>
          </p:cNvCxnSpPr>
          <p:nvPr/>
        </p:nvCxnSpPr>
        <p:spPr bwMode="auto">
          <a:xfrm flipH="1">
            <a:off x="619323" y="3859404"/>
            <a:ext cx="5917614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1065">
            <a:extLst>
              <a:ext uri="{FF2B5EF4-FFF2-40B4-BE49-F238E27FC236}">
                <a16:creationId xmlns:a16="http://schemas.microsoft.com/office/drawing/2014/main" id="{1A791BAF-8B04-AFDC-48D2-79E9192ED855}"/>
              </a:ext>
            </a:extLst>
          </p:cNvPr>
          <p:cNvCxnSpPr>
            <a:cxnSpLocks noChangeShapeType="1"/>
            <a:stCxn id="39" idx="2"/>
            <a:endCxn id="10" idx="0"/>
          </p:cNvCxnSpPr>
          <p:nvPr/>
        </p:nvCxnSpPr>
        <p:spPr bwMode="auto">
          <a:xfrm flipH="1">
            <a:off x="1694972" y="3859404"/>
            <a:ext cx="4841965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065">
            <a:extLst>
              <a:ext uri="{FF2B5EF4-FFF2-40B4-BE49-F238E27FC236}">
                <a16:creationId xmlns:a16="http://schemas.microsoft.com/office/drawing/2014/main" id="{E198EDCE-19EC-5656-DD38-0AF04AB56A52}"/>
              </a:ext>
            </a:extLst>
          </p:cNvPr>
          <p:cNvCxnSpPr>
            <a:cxnSpLocks noChangeShapeType="1"/>
            <a:stCxn id="38" idx="2"/>
            <a:endCxn id="10" idx="0"/>
          </p:cNvCxnSpPr>
          <p:nvPr/>
        </p:nvCxnSpPr>
        <p:spPr bwMode="auto">
          <a:xfrm flipH="1">
            <a:off x="1694972" y="3859404"/>
            <a:ext cx="3827481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E286AE-6E01-4485-4D0E-0D1F77FE42FA}"/>
              </a:ext>
            </a:extLst>
          </p:cNvPr>
          <p:cNvGrpSpPr/>
          <p:nvPr/>
        </p:nvGrpSpPr>
        <p:grpSpPr>
          <a:xfrm>
            <a:off x="151558" y="4528373"/>
            <a:ext cx="2011179" cy="429239"/>
            <a:chOff x="1579009" y="3659823"/>
            <a:chExt cx="2011179" cy="4292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7636FF-521B-A67E-494D-D55A4E08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009" y="3659823"/>
              <a:ext cx="935530" cy="4292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87B8D5-3151-F248-BED0-520D71D75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58" y="3659823"/>
              <a:ext cx="935530" cy="429239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A1898C-2FF6-2DCD-0534-6AE7D3BCE912}"/>
              </a:ext>
            </a:extLst>
          </p:cNvPr>
          <p:cNvSpPr/>
          <p:nvPr/>
        </p:nvSpPr>
        <p:spPr>
          <a:xfrm>
            <a:off x="66498" y="4445306"/>
            <a:ext cx="2124741" cy="201231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609FD9-7127-2EA6-3624-9940DFB2510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19323" y="4957612"/>
            <a:ext cx="490044" cy="3160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31DD08-20FF-E165-A874-C3058C39D23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101692" y="4957612"/>
            <a:ext cx="593280" cy="3160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9962F2D2-EFFA-290F-80E8-981C361EB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072" y="5072350"/>
            <a:ext cx="896528" cy="89652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2406352-A99E-F70C-2AA2-3CEEA3BDC2E9}"/>
              </a:ext>
            </a:extLst>
          </p:cNvPr>
          <p:cNvSpPr txBox="1"/>
          <p:nvPr/>
        </p:nvSpPr>
        <p:spPr>
          <a:xfrm>
            <a:off x="10076026" y="5804765"/>
            <a:ext cx="196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Production Control Room 2</a:t>
            </a:r>
          </a:p>
        </p:txBody>
      </p:sp>
      <p:cxnSp>
        <p:nvCxnSpPr>
          <p:cNvPr id="41" name="Straight Connector 1065">
            <a:extLst>
              <a:ext uri="{FF2B5EF4-FFF2-40B4-BE49-F238E27FC236}">
                <a16:creationId xmlns:a16="http://schemas.microsoft.com/office/drawing/2014/main" id="{DE958D9A-A323-362C-EC60-E2D6F255BA7F}"/>
              </a:ext>
            </a:extLst>
          </p:cNvPr>
          <p:cNvCxnSpPr>
            <a:cxnSpLocks noChangeShapeType="1"/>
            <a:stCxn id="38" idx="2"/>
            <a:endCxn id="49" idx="0"/>
          </p:cNvCxnSpPr>
          <p:nvPr/>
        </p:nvCxnSpPr>
        <p:spPr bwMode="auto">
          <a:xfrm>
            <a:off x="5522453" y="3859404"/>
            <a:ext cx="5021338" cy="66243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1065">
            <a:extLst>
              <a:ext uri="{FF2B5EF4-FFF2-40B4-BE49-F238E27FC236}">
                <a16:creationId xmlns:a16="http://schemas.microsoft.com/office/drawing/2014/main" id="{FB1E4215-0CC9-780C-BE46-753E9728A56C}"/>
              </a:ext>
            </a:extLst>
          </p:cNvPr>
          <p:cNvCxnSpPr>
            <a:cxnSpLocks noChangeShapeType="1"/>
            <a:stCxn id="39" idx="2"/>
            <a:endCxn id="49" idx="0"/>
          </p:cNvCxnSpPr>
          <p:nvPr/>
        </p:nvCxnSpPr>
        <p:spPr bwMode="auto">
          <a:xfrm>
            <a:off x="6536937" y="3859404"/>
            <a:ext cx="4006854" cy="66243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1065">
            <a:extLst>
              <a:ext uri="{FF2B5EF4-FFF2-40B4-BE49-F238E27FC236}">
                <a16:creationId xmlns:a16="http://schemas.microsoft.com/office/drawing/2014/main" id="{582CC807-7930-327E-0232-C540C8D8EB38}"/>
              </a:ext>
            </a:extLst>
          </p:cNvPr>
          <p:cNvCxnSpPr>
            <a:cxnSpLocks noChangeShapeType="1"/>
            <a:stCxn id="39" idx="2"/>
            <a:endCxn id="51" idx="0"/>
          </p:cNvCxnSpPr>
          <p:nvPr/>
        </p:nvCxnSpPr>
        <p:spPr bwMode="auto">
          <a:xfrm>
            <a:off x="6536937" y="3859404"/>
            <a:ext cx="5082503" cy="66243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1065">
            <a:extLst>
              <a:ext uri="{FF2B5EF4-FFF2-40B4-BE49-F238E27FC236}">
                <a16:creationId xmlns:a16="http://schemas.microsoft.com/office/drawing/2014/main" id="{F119A5FA-0BE0-6CBF-9B44-C212F3ABEB7B}"/>
              </a:ext>
            </a:extLst>
          </p:cNvPr>
          <p:cNvCxnSpPr>
            <a:cxnSpLocks noChangeShapeType="1"/>
            <a:stCxn id="38" idx="2"/>
            <a:endCxn id="51" idx="0"/>
          </p:cNvCxnSpPr>
          <p:nvPr/>
        </p:nvCxnSpPr>
        <p:spPr bwMode="auto">
          <a:xfrm>
            <a:off x="5522453" y="3859404"/>
            <a:ext cx="6096987" cy="66243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32AD29-E839-63D9-46A0-0CAE0FBCE8B0}"/>
              </a:ext>
            </a:extLst>
          </p:cNvPr>
          <p:cNvGrpSpPr/>
          <p:nvPr/>
        </p:nvGrpSpPr>
        <p:grpSpPr>
          <a:xfrm>
            <a:off x="10076026" y="4521843"/>
            <a:ext cx="2011179" cy="429239"/>
            <a:chOff x="1579009" y="3659823"/>
            <a:chExt cx="2011179" cy="42923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FC92A83-091C-CAFB-4A3C-2A4081D4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009" y="3659823"/>
              <a:ext cx="935530" cy="42923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A7D8F94-5DB4-D9CA-B7FB-1EC12031C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58" y="3659823"/>
              <a:ext cx="935530" cy="429239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30C0EB9-FC91-47D5-F5E0-8E9B21B6C6CE}"/>
              </a:ext>
            </a:extLst>
          </p:cNvPr>
          <p:cNvSpPr/>
          <p:nvPr/>
        </p:nvSpPr>
        <p:spPr>
          <a:xfrm>
            <a:off x="9990966" y="4438776"/>
            <a:ext cx="2124741" cy="201231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0CD7397-ED9F-C278-3543-9DA9C89AD04B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10543791" y="4951082"/>
            <a:ext cx="490044" cy="3160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D41F8C-C36F-5C1C-BB66-118C2162B1C2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11026160" y="4951082"/>
            <a:ext cx="593280" cy="3160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7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– Live and Postproduction </a:t>
            </a:r>
          </a:p>
        </p:txBody>
      </p:sp>
      <p:cxnSp>
        <p:nvCxnSpPr>
          <p:cNvPr id="24" name="Straight Connector 1065">
            <a:extLst>
              <a:ext uri="{FF2B5EF4-FFF2-40B4-BE49-F238E27FC236}">
                <a16:creationId xmlns:a16="http://schemas.microsoft.com/office/drawing/2014/main" id="{23ECCE75-86BA-36C7-0104-C19E70BB3C4D}"/>
              </a:ext>
            </a:extLst>
          </p:cNvPr>
          <p:cNvCxnSpPr>
            <a:cxnSpLocks noChangeShapeType="1"/>
            <a:stCxn id="38" idx="2"/>
            <a:endCxn id="34" idx="0"/>
          </p:cNvCxnSpPr>
          <p:nvPr/>
        </p:nvCxnSpPr>
        <p:spPr bwMode="auto">
          <a:xfrm flipH="1">
            <a:off x="3015692" y="3859404"/>
            <a:ext cx="2506761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1065">
            <a:extLst>
              <a:ext uri="{FF2B5EF4-FFF2-40B4-BE49-F238E27FC236}">
                <a16:creationId xmlns:a16="http://schemas.microsoft.com/office/drawing/2014/main" id="{3C88DF9F-0A1F-07AF-BBA3-A28C122B9CDB}"/>
              </a:ext>
            </a:extLst>
          </p:cNvPr>
          <p:cNvCxnSpPr>
            <a:cxnSpLocks noChangeShapeType="1"/>
            <a:stCxn id="39" idx="2"/>
            <a:endCxn id="34" idx="0"/>
          </p:cNvCxnSpPr>
          <p:nvPr/>
        </p:nvCxnSpPr>
        <p:spPr bwMode="auto">
          <a:xfrm flipH="1">
            <a:off x="3015692" y="3859404"/>
            <a:ext cx="3521245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065">
            <a:extLst>
              <a:ext uri="{FF2B5EF4-FFF2-40B4-BE49-F238E27FC236}">
                <a16:creationId xmlns:a16="http://schemas.microsoft.com/office/drawing/2014/main" id="{35ACA4C9-05EF-9E7A-E5A4-B33BF3FDAA36}"/>
              </a:ext>
            </a:extLst>
          </p:cNvPr>
          <p:cNvCxnSpPr>
            <a:cxnSpLocks noChangeShapeType="1"/>
            <a:stCxn id="39" idx="2"/>
            <a:endCxn id="35" idx="0"/>
          </p:cNvCxnSpPr>
          <p:nvPr/>
        </p:nvCxnSpPr>
        <p:spPr bwMode="auto">
          <a:xfrm flipH="1">
            <a:off x="4091341" y="3859404"/>
            <a:ext cx="2445596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1065">
            <a:extLst>
              <a:ext uri="{FF2B5EF4-FFF2-40B4-BE49-F238E27FC236}">
                <a16:creationId xmlns:a16="http://schemas.microsoft.com/office/drawing/2014/main" id="{D97470F6-1A53-B326-CF7A-69A843A677E9}"/>
              </a:ext>
            </a:extLst>
          </p:cNvPr>
          <p:cNvCxnSpPr>
            <a:cxnSpLocks noChangeShapeType="1"/>
            <a:stCxn id="38" idx="2"/>
            <a:endCxn id="35" idx="0"/>
          </p:cNvCxnSpPr>
          <p:nvPr/>
        </p:nvCxnSpPr>
        <p:spPr bwMode="auto">
          <a:xfrm flipH="1">
            <a:off x="4091341" y="3859404"/>
            <a:ext cx="1431112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" name="Graphic 32">
            <a:extLst>
              <a:ext uri="{FF2B5EF4-FFF2-40B4-BE49-F238E27FC236}">
                <a16:creationId xmlns:a16="http://schemas.microsoft.com/office/drawing/2014/main" id="{488273A5-AD0B-ECC3-EEE5-B67807387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5941" y="1632419"/>
            <a:ext cx="896528" cy="896528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3755A6-827E-C095-6573-E51763B50504}"/>
              </a:ext>
            </a:extLst>
          </p:cNvPr>
          <p:cNvCxnSpPr>
            <a:stCxn id="74" idx="0"/>
            <a:endCxn id="38" idx="2"/>
          </p:cNvCxnSpPr>
          <p:nvPr/>
        </p:nvCxnSpPr>
        <p:spPr>
          <a:xfrm flipH="1" flipV="1">
            <a:off x="5522453" y="3859404"/>
            <a:ext cx="2680418" cy="6976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31ACEEE-3D8C-8861-86B1-BEA2330F43DF}"/>
              </a:ext>
            </a:extLst>
          </p:cNvPr>
          <p:cNvCxnSpPr>
            <a:stCxn id="74" idx="0"/>
            <a:endCxn id="39" idx="2"/>
          </p:cNvCxnSpPr>
          <p:nvPr/>
        </p:nvCxnSpPr>
        <p:spPr>
          <a:xfrm flipH="1" flipV="1">
            <a:off x="6536937" y="3859404"/>
            <a:ext cx="1665934" cy="6976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5D15D5A4-1E2F-B71F-BF55-5C1A26FF0899}"/>
              </a:ext>
            </a:extLst>
          </p:cNvPr>
          <p:cNvSpPr/>
          <p:nvPr/>
        </p:nvSpPr>
        <p:spPr>
          <a:xfrm>
            <a:off x="2283985" y="4429093"/>
            <a:ext cx="2490265" cy="16891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3041122" y="5739232"/>
            <a:ext cx="97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36D4E7-CC8D-E62D-2F81-E946307B8D03}"/>
              </a:ext>
            </a:extLst>
          </p:cNvPr>
          <p:cNvGrpSpPr/>
          <p:nvPr/>
        </p:nvGrpSpPr>
        <p:grpSpPr>
          <a:xfrm>
            <a:off x="2572021" y="4895104"/>
            <a:ext cx="896528" cy="1080304"/>
            <a:chOff x="9160816" y="4864645"/>
            <a:chExt cx="896528" cy="1080304"/>
          </a:xfrm>
        </p:grpSpPr>
        <p:pic>
          <p:nvPicPr>
            <p:cNvPr id="90" name="Graphic 150">
              <a:extLst>
                <a:ext uri="{FF2B5EF4-FFF2-40B4-BE49-F238E27FC236}">
                  <a16:creationId xmlns:a16="http://schemas.microsoft.com/office/drawing/2014/main" id="{D7D56BC6-C5BA-81F5-421A-D65F2500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60816" y="5048421"/>
              <a:ext cx="896528" cy="896528"/>
            </a:xfrm>
            <a:prstGeom prst="rect">
              <a:avLst/>
            </a:prstGeom>
          </p:spPr>
        </p:pic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3A32ECF-73E2-029D-C4F5-2287C175F9CB}"/>
                </a:ext>
              </a:extLst>
            </p:cNvPr>
            <p:cNvCxnSpPr>
              <a:cxnSpLocks/>
            </p:cNvCxnSpPr>
            <p:nvPr/>
          </p:nvCxnSpPr>
          <p:spPr>
            <a:xfrm>
              <a:off x="9609080" y="4864645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975F8B-8CBD-A22C-707F-3835EB49E862}"/>
              </a:ext>
            </a:extLst>
          </p:cNvPr>
          <p:cNvGrpSpPr/>
          <p:nvPr/>
        </p:nvGrpSpPr>
        <p:grpSpPr>
          <a:xfrm>
            <a:off x="2547927" y="4528373"/>
            <a:ext cx="2011179" cy="429239"/>
            <a:chOff x="1579009" y="3659823"/>
            <a:chExt cx="2011179" cy="4292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26F804B-DB5D-5E4E-DD8A-173B9A470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009" y="3659823"/>
              <a:ext cx="935530" cy="42923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F9B5426-1637-E77C-1129-0466AC9D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58" y="3659823"/>
              <a:ext cx="935530" cy="429239"/>
            </a:xfrm>
            <a:prstGeom prst="rect">
              <a:avLst/>
            </a:prstGeom>
          </p:spPr>
        </p:pic>
      </p:grpSp>
      <p:cxnSp>
        <p:nvCxnSpPr>
          <p:cNvPr id="27" name="Straight Connector 1065">
            <a:extLst>
              <a:ext uri="{FF2B5EF4-FFF2-40B4-BE49-F238E27FC236}">
                <a16:creationId xmlns:a16="http://schemas.microsoft.com/office/drawing/2014/main" id="{6F52B955-5931-D9AB-C174-1A14EE1A2C50}"/>
              </a:ext>
            </a:extLst>
          </p:cNvPr>
          <p:cNvCxnSpPr>
            <a:cxnSpLocks noChangeShapeType="1"/>
            <a:stCxn id="38" idx="2"/>
            <a:endCxn id="36" idx="0"/>
          </p:cNvCxnSpPr>
          <p:nvPr/>
        </p:nvCxnSpPr>
        <p:spPr bwMode="auto">
          <a:xfrm flipH="1">
            <a:off x="5501310" y="3859404"/>
            <a:ext cx="21143" cy="67865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1065">
            <a:extLst>
              <a:ext uri="{FF2B5EF4-FFF2-40B4-BE49-F238E27FC236}">
                <a16:creationId xmlns:a16="http://schemas.microsoft.com/office/drawing/2014/main" id="{6860CA39-0EE4-B0E6-EA08-E3A04C37C146}"/>
              </a:ext>
            </a:extLst>
          </p:cNvPr>
          <p:cNvCxnSpPr>
            <a:cxnSpLocks noChangeShapeType="1"/>
            <a:stCxn id="39" idx="2"/>
            <a:endCxn id="37" idx="0"/>
          </p:cNvCxnSpPr>
          <p:nvPr/>
        </p:nvCxnSpPr>
        <p:spPr bwMode="auto">
          <a:xfrm>
            <a:off x="6536937" y="3859404"/>
            <a:ext cx="40020" cy="67865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1065">
            <a:extLst>
              <a:ext uri="{FF2B5EF4-FFF2-40B4-BE49-F238E27FC236}">
                <a16:creationId xmlns:a16="http://schemas.microsoft.com/office/drawing/2014/main" id="{729B45E0-69D9-2019-7DFA-D0DAFAB11356}"/>
              </a:ext>
            </a:extLst>
          </p:cNvPr>
          <p:cNvCxnSpPr>
            <a:cxnSpLocks noChangeShapeType="1"/>
            <a:stCxn id="39" idx="2"/>
            <a:endCxn id="36" idx="0"/>
          </p:cNvCxnSpPr>
          <p:nvPr/>
        </p:nvCxnSpPr>
        <p:spPr bwMode="auto">
          <a:xfrm flipH="1">
            <a:off x="5501310" y="3859404"/>
            <a:ext cx="1035627" cy="67865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1065">
            <a:extLst>
              <a:ext uri="{FF2B5EF4-FFF2-40B4-BE49-F238E27FC236}">
                <a16:creationId xmlns:a16="http://schemas.microsoft.com/office/drawing/2014/main" id="{3085A5CB-6145-2D6D-B4C8-A1FE3C124FA3}"/>
              </a:ext>
            </a:extLst>
          </p:cNvPr>
          <p:cNvCxnSpPr>
            <a:cxnSpLocks noChangeShapeType="1"/>
            <a:stCxn id="38" idx="2"/>
            <a:endCxn id="37" idx="0"/>
          </p:cNvCxnSpPr>
          <p:nvPr/>
        </p:nvCxnSpPr>
        <p:spPr bwMode="auto">
          <a:xfrm>
            <a:off x="5522453" y="3859404"/>
            <a:ext cx="1054504" cy="67865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200077B4-EE40-5CD4-BFE9-E5A1D3198B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86" y="2997583"/>
            <a:ext cx="585733" cy="8618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42EAC-824B-2765-AFF8-E412421FA9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71" y="2997583"/>
            <a:ext cx="585732" cy="8618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F36A14BA-2B18-2926-B0B1-3292E0A74C15}"/>
              </a:ext>
            </a:extLst>
          </p:cNvPr>
          <p:cNvGrpSpPr/>
          <p:nvPr/>
        </p:nvGrpSpPr>
        <p:grpSpPr>
          <a:xfrm>
            <a:off x="5033545" y="4538056"/>
            <a:ext cx="2011177" cy="429239"/>
            <a:chOff x="5090412" y="3690257"/>
            <a:chExt cx="2011177" cy="42923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1736767-ADF8-16A2-C41C-B3C5B557D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12" y="3690257"/>
              <a:ext cx="935530" cy="42923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39AB8D9-CFF6-16B7-4330-37B9BDD81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059" y="3690257"/>
              <a:ext cx="935530" cy="429239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520EA8E-80F0-B0AC-46B4-F278C9653845}"/>
              </a:ext>
            </a:extLst>
          </p:cNvPr>
          <p:cNvGrpSpPr/>
          <p:nvPr/>
        </p:nvGrpSpPr>
        <p:grpSpPr>
          <a:xfrm>
            <a:off x="7735106" y="4544375"/>
            <a:ext cx="1981077" cy="441877"/>
            <a:chOff x="8836887" y="3672779"/>
            <a:chExt cx="1981077" cy="441877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AACF2CA-B383-54E2-7174-DD0B189C6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887" y="3685417"/>
              <a:ext cx="935530" cy="42923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16F3722-4ABB-8934-B8D8-5EF7F0BEC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434" y="3672779"/>
              <a:ext cx="935530" cy="429239"/>
            </a:xfrm>
            <a:prstGeom prst="rect">
              <a:avLst/>
            </a:prstGeom>
          </p:spPr>
        </p:pic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CCA292-A652-1C70-7396-5F0938C01B12}"/>
              </a:ext>
            </a:extLst>
          </p:cNvPr>
          <p:cNvCxnSpPr>
            <a:cxnSpLocks/>
            <a:stCxn id="2" idx="0"/>
            <a:endCxn id="38" idx="2"/>
          </p:cNvCxnSpPr>
          <p:nvPr/>
        </p:nvCxnSpPr>
        <p:spPr>
          <a:xfrm flipH="1" flipV="1">
            <a:off x="5522453" y="3859404"/>
            <a:ext cx="3725965" cy="68497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BCDD5F9-CAA3-8F27-34DC-52B3DB4D6B27}"/>
              </a:ext>
            </a:extLst>
          </p:cNvPr>
          <p:cNvCxnSpPr>
            <a:cxnSpLocks/>
            <a:stCxn id="2" idx="0"/>
            <a:endCxn id="39" idx="2"/>
          </p:cNvCxnSpPr>
          <p:nvPr/>
        </p:nvCxnSpPr>
        <p:spPr>
          <a:xfrm flipH="1" flipV="1">
            <a:off x="6536937" y="3859404"/>
            <a:ext cx="2711481" cy="68497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17F530-647F-4E43-47D5-5524A0A297B0}"/>
              </a:ext>
            </a:extLst>
          </p:cNvPr>
          <p:cNvGrpSpPr/>
          <p:nvPr/>
        </p:nvGrpSpPr>
        <p:grpSpPr>
          <a:xfrm>
            <a:off x="3638484" y="4920392"/>
            <a:ext cx="896528" cy="1080304"/>
            <a:chOff x="9160816" y="4864645"/>
            <a:chExt cx="896528" cy="1080304"/>
          </a:xfrm>
        </p:grpSpPr>
        <p:pic>
          <p:nvPicPr>
            <p:cNvPr id="60" name="Graphic 150">
              <a:extLst>
                <a:ext uri="{FF2B5EF4-FFF2-40B4-BE49-F238E27FC236}">
                  <a16:creationId xmlns:a16="http://schemas.microsoft.com/office/drawing/2014/main" id="{D3B21820-3319-50CB-35F2-5435A5605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60816" y="5048421"/>
              <a:ext cx="896528" cy="896528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D7D7A40-97F5-7672-EF7B-01B7D0A6B0A5}"/>
                </a:ext>
              </a:extLst>
            </p:cNvPr>
            <p:cNvCxnSpPr>
              <a:cxnSpLocks/>
            </p:cNvCxnSpPr>
            <p:nvPr/>
          </p:nvCxnSpPr>
          <p:spPr>
            <a:xfrm>
              <a:off x="9609080" y="4864645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038DF2B-C350-F723-1066-C7F92C6552DF}"/>
              </a:ext>
            </a:extLst>
          </p:cNvPr>
          <p:cNvGrpSpPr/>
          <p:nvPr/>
        </p:nvGrpSpPr>
        <p:grpSpPr>
          <a:xfrm>
            <a:off x="5060130" y="4946525"/>
            <a:ext cx="896528" cy="1080304"/>
            <a:chOff x="9160816" y="4864645"/>
            <a:chExt cx="896528" cy="1080304"/>
          </a:xfrm>
        </p:grpSpPr>
        <p:pic>
          <p:nvPicPr>
            <p:cNvPr id="63" name="Graphic 150">
              <a:extLst>
                <a:ext uri="{FF2B5EF4-FFF2-40B4-BE49-F238E27FC236}">
                  <a16:creationId xmlns:a16="http://schemas.microsoft.com/office/drawing/2014/main" id="{24F8B542-D83E-6FF0-1EFB-5E7ACF47C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60816" y="5048421"/>
              <a:ext cx="896528" cy="896528"/>
            </a:xfrm>
            <a:prstGeom prst="rect">
              <a:avLst/>
            </a:prstGeom>
          </p:spPr>
        </p:pic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C9FD61-55A1-6655-73AC-A5C3634A42F9}"/>
                </a:ext>
              </a:extLst>
            </p:cNvPr>
            <p:cNvCxnSpPr>
              <a:cxnSpLocks/>
            </p:cNvCxnSpPr>
            <p:nvPr/>
          </p:nvCxnSpPr>
          <p:spPr>
            <a:xfrm>
              <a:off x="9609080" y="4864645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E5CC25-9168-46AC-220D-23031B79CD07}"/>
              </a:ext>
            </a:extLst>
          </p:cNvPr>
          <p:cNvGrpSpPr/>
          <p:nvPr/>
        </p:nvGrpSpPr>
        <p:grpSpPr>
          <a:xfrm>
            <a:off x="6126593" y="4971813"/>
            <a:ext cx="896528" cy="1080304"/>
            <a:chOff x="9160816" y="4864645"/>
            <a:chExt cx="896528" cy="1080304"/>
          </a:xfrm>
        </p:grpSpPr>
        <p:pic>
          <p:nvPicPr>
            <p:cNvPr id="70" name="Graphic 150">
              <a:extLst>
                <a:ext uri="{FF2B5EF4-FFF2-40B4-BE49-F238E27FC236}">
                  <a16:creationId xmlns:a16="http://schemas.microsoft.com/office/drawing/2014/main" id="{2B674D6E-2287-C65E-5FD7-EB04E2FED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60816" y="5048421"/>
              <a:ext cx="896528" cy="896528"/>
            </a:xfrm>
            <a:prstGeom prst="rect">
              <a:avLst/>
            </a:prstGeom>
          </p:spPr>
        </p:pic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851414D-7D3E-4056-5AB5-1FD3206599C3}"/>
                </a:ext>
              </a:extLst>
            </p:cNvPr>
            <p:cNvCxnSpPr>
              <a:cxnSpLocks/>
            </p:cNvCxnSpPr>
            <p:nvPr/>
          </p:nvCxnSpPr>
          <p:spPr>
            <a:xfrm>
              <a:off x="9609080" y="4864645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8D63B8B7-306D-10E7-E5E8-75C01FF8CAC7}"/>
              </a:ext>
            </a:extLst>
          </p:cNvPr>
          <p:cNvSpPr/>
          <p:nvPr/>
        </p:nvSpPr>
        <p:spPr>
          <a:xfrm>
            <a:off x="4850867" y="4438776"/>
            <a:ext cx="2490265" cy="16891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0A78B97-A436-B6B9-C9C3-3C7DCACBC9B2}"/>
              </a:ext>
            </a:extLst>
          </p:cNvPr>
          <p:cNvSpPr txBox="1"/>
          <p:nvPr/>
        </p:nvSpPr>
        <p:spPr>
          <a:xfrm>
            <a:off x="5608004" y="5748915"/>
            <a:ext cx="97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1FB0A19-7FFF-02F0-16ED-B9EFE39ADDFF}"/>
              </a:ext>
            </a:extLst>
          </p:cNvPr>
          <p:cNvSpPr/>
          <p:nvPr/>
        </p:nvSpPr>
        <p:spPr>
          <a:xfrm>
            <a:off x="7423403" y="4438776"/>
            <a:ext cx="2490265" cy="64010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Graphic 32">
            <a:extLst>
              <a:ext uri="{FF2B5EF4-FFF2-40B4-BE49-F238E27FC236}">
                <a16:creationId xmlns:a16="http://schemas.microsoft.com/office/drawing/2014/main" id="{188B84E6-C75B-2E47-DBEE-FAD81E6C0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604" y="5078880"/>
            <a:ext cx="896528" cy="89652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EAAC35EA-83C8-B6F3-494F-FCB62683AF69}"/>
              </a:ext>
            </a:extLst>
          </p:cNvPr>
          <p:cNvSpPr txBox="1"/>
          <p:nvPr/>
        </p:nvSpPr>
        <p:spPr>
          <a:xfrm>
            <a:off x="151558" y="5811295"/>
            <a:ext cx="198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Production Control Room 1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DA08E88-6083-330C-77A7-3FACBF285A7B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5522453" y="2379934"/>
            <a:ext cx="496670" cy="617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E620904-C85F-733F-8E8A-B6E79E8F9AFD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6029465" y="2367296"/>
            <a:ext cx="507472" cy="630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AC958D9B-A8F0-B73F-DEEE-B4C7D5B5392A}"/>
              </a:ext>
            </a:extLst>
          </p:cNvPr>
          <p:cNvSpPr txBox="1"/>
          <p:nvPr/>
        </p:nvSpPr>
        <p:spPr>
          <a:xfrm>
            <a:off x="6534858" y="1890515"/>
            <a:ext cx="159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Master Control</a:t>
            </a:r>
          </a:p>
        </p:txBody>
      </p:sp>
      <p:cxnSp>
        <p:nvCxnSpPr>
          <p:cNvPr id="4" name="Straight Connector 1065">
            <a:extLst>
              <a:ext uri="{FF2B5EF4-FFF2-40B4-BE49-F238E27FC236}">
                <a16:creationId xmlns:a16="http://schemas.microsoft.com/office/drawing/2014/main" id="{41C1CC28-FAA2-A319-64EF-68F3251DE547}"/>
              </a:ext>
            </a:extLst>
          </p:cNvPr>
          <p:cNvCxnSpPr>
            <a:cxnSpLocks noChangeShapeType="1"/>
            <a:stCxn id="38" idx="2"/>
            <a:endCxn id="9" idx="0"/>
          </p:cNvCxnSpPr>
          <p:nvPr/>
        </p:nvCxnSpPr>
        <p:spPr bwMode="auto">
          <a:xfrm flipH="1">
            <a:off x="619323" y="3859404"/>
            <a:ext cx="4903130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065">
            <a:extLst>
              <a:ext uri="{FF2B5EF4-FFF2-40B4-BE49-F238E27FC236}">
                <a16:creationId xmlns:a16="http://schemas.microsoft.com/office/drawing/2014/main" id="{C1DB91EE-2848-CB77-7D84-B37E75C13823}"/>
              </a:ext>
            </a:extLst>
          </p:cNvPr>
          <p:cNvCxnSpPr>
            <a:cxnSpLocks noChangeShapeType="1"/>
            <a:stCxn id="39" idx="2"/>
            <a:endCxn id="9" idx="0"/>
          </p:cNvCxnSpPr>
          <p:nvPr/>
        </p:nvCxnSpPr>
        <p:spPr bwMode="auto">
          <a:xfrm flipH="1">
            <a:off x="619323" y="3859404"/>
            <a:ext cx="5917614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1065">
            <a:extLst>
              <a:ext uri="{FF2B5EF4-FFF2-40B4-BE49-F238E27FC236}">
                <a16:creationId xmlns:a16="http://schemas.microsoft.com/office/drawing/2014/main" id="{1A791BAF-8B04-AFDC-48D2-79E9192ED855}"/>
              </a:ext>
            </a:extLst>
          </p:cNvPr>
          <p:cNvCxnSpPr>
            <a:cxnSpLocks noChangeShapeType="1"/>
            <a:stCxn id="39" idx="2"/>
            <a:endCxn id="10" idx="0"/>
          </p:cNvCxnSpPr>
          <p:nvPr/>
        </p:nvCxnSpPr>
        <p:spPr bwMode="auto">
          <a:xfrm flipH="1">
            <a:off x="1694972" y="3859404"/>
            <a:ext cx="4841965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065">
            <a:extLst>
              <a:ext uri="{FF2B5EF4-FFF2-40B4-BE49-F238E27FC236}">
                <a16:creationId xmlns:a16="http://schemas.microsoft.com/office/drawing/2014/main" id="{E198EDCE-19EC-5656-DD38-0AF04AB56A52}"/>
              </a:ext>
            </a:extLst>
          </p:cNvPr>
          <p:cNvCxnSpPr>
            <a:cxnSpLocks noChangeShapeType="1"/>
            <a:stCxn id="38" idx="2"/>
            <a:endCxn id="10" idx="0"/>
          </p:cNvCxnSpPr>
          <p:nvPr/>
        </p:nvCxnSpPr>
        <p:spPr bwMode="auto">
          <a:xfrm flipH="1">
            <a:off x="1694972" y="3859404"/>
            <a:ext cx="3827481" cy="6689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E286AE-6E01-4485-4D0E-0D1F77FE42FA}"/>
              </a:ext>
            </a:extLst>
          </p:cNvPr>
          <p:cNvGrpSpPr/>
          <p:nvPr/>
        </p:nvGrpSpPr>
        <p:grpSpPr>
          <a:xfrm>
            <a:off x="151558" y="4528373"/>
            <a:ext cx="2011179" cy="429239"/>
            <a:chOff x="1579009" y="3659823"/>
            <a:chExt cx="2011179" cy="4292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7636FF-521B-A67E-494D-D55A4E08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009" y="3659823"/>
              <a:ext cx="935530" cy="4292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87B8D5-3151-F248-BED0-520D71D75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58" y="3659823"/>
              <a:ext cx="935530" cy="429239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A1898C-2FF6-2DCD-0534-6AE7D3BCE912}"/>
              </a:ext>
            </a:extLst>
          </p:cNvPr>
          <p:cNvSpPr/>
          <p:nvPr/>
        </p:nvSpPr>
        <p:spPr>
          <a:xfrm>
            <a:off x="66498" y="4445306"/>
            <a:ext cx="2124741" cy="201231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609FD9-7127-2EA6-3624-9940DFB2510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19323" y="4957612"/>
            <a:ext cx="490044" cy="3160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31DD08-20FF-E165-A874-C3058C39D23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101692" y="4957612"/>
            <a:ext cx="593280" cy="3160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9962F2D2-EFFA-290F-80E8-981C361EB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072" y="5072350"/>
            <a:ext cx="896528" cy="89652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2406352-A99E-F70C-2AA2-3CEEA3BDC2E9}"/>
              </a:ext>
            </a:extLst>
          </p:cNvPr>
          <p:cNvSpPr txBox="1"/>
          <p:nvPr/>
        </p:nvSpPr>
        <p:spPr>
          <a:xfrm>
            <a:off x="10076026" y="5804765"/>
            <a:ext cx="196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Production Control Room 2</a:t>
            </a:r>
          </a:p>
        </p:txBody>
      </p:sp>
      <p:cxnSp>
        <p:nvCxnSpPr>
          <p:cNvPr id="41" name="Straight Connector 1065">
            <a:extLst>
              <a:ext uri="{FF2B5EF4-FFF2-40B4-BE49-F238E27FC236}">
                <a16:creationId xmlns:a16="http://schemas.microsoft.com/office/drawing/2014/main" id="{DE958D9A-A323-362C-EC60-E2D6F255BA7F}"/>
              </a:ext>
            </a:extLst>
          </p:cNvPr>
          <p:cNvCxnSpPr>
            <a:cxnSpLocks noChangeShapeType="1"/>
            <a:stCxn id="38" idx="2"/>
            <a:endCxn id="49" idx="0"/>
          </p:cNvCxnSpPr>
          <p:nvPr/>
        </p:nvCxnSpPr>
        <p:spPr bwMode="auto">
          <a:xfrm>
            <a:off x="5522453" y="3859404"/>
            <a:ext cx="5021338" cy="66243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1065">
            <a:extLst>
              <a:ext uri="{FF2B5EF4-FFF2-40B4-BE49-F238E27FC236}">
                <a16:creationId xmlns:a16="http://schemas.microsoft.com/office/drawing/2014/main" id="{FB1E4215-0CC9-780C-BE46-753E9728A56C}"/>
              </a:ext>
            </a:extLst>
          </p:cNvPr>
          <p:cNvCxnSpPr>
            <a:cxnSpLocks noChangeShapeType="1"/>
            <a:stCxn id="39" idx="2"/>
            <a:endCxn id="49" idx="0"/>
          </p:cNvCxnSpPr>
          <p:nvPr/>
        </p:nvCxnSpPr>
        <p:spPr bwMode="auto">
          <a:xfrm>
            <a:off x="6536937" y="3859404"/>
            <a:ext cx="4006854" cy="66243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1065">
            <a:extLst>
              <a:ext uri="{FF2B5EF4-FFF2-40B4-BE49-F238E27FC236}">
                <a16:creationId xmlns:a16="http://schemas.microsoft.com/office/drawing/2014/main" id="{582CC807-7930-327E-0232-C540C8D8EB38}"/>
              </a:ext>
            </a:extLst>
          </p:cNvPr>
          <p:cNvCxnSpPr>
            <a:cxnSpLocks noChangeShapeType="1"/>
            <a:stCxn id="39" idx="2"/>
            <a:endCxn id="51" idx="0"/>
          </p:cNvCxnSpPr>
          <p:nvPr/>
        </p:nvCxnSpPr>
        <p:spPr bwMode="auto">
          <a:xfrm>
            <a:off x="6536937" y="3859404"/>
            <a:ext cx="5082503" cy="66243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1065">
            <a:extLst>
              <a:ext uri="{FF2B5EF4-FFF2-40B4-BE49-F238E27FC236}">
                <a16:creationId xmlns:a16="http://schemas.microsoft.com/office/drawing/2014/main" id="{F119A5FA-0BE0-6CBF-9B44-C212F3ABEB7B}"/>
              </a:ext>
            </a:extLst>
          </p:cNvPr>
          <p:cNvCxnSpPr>
            <a:cxnSpLocks noChangeShapeType="1"/>
            <a:stCxn id="38" idx="2"/>
            <a:endCxn id="51" idx="0"/>
          </p:cNvCxnSpPr>
          <p:nvPr/>
        </p:nvCxnSpPr>
        <p:spPr bwMode="auto">
          <a:xfrm>
            <a:off x="5522453" y="3859404"/>
            <a:ext cx="6096987" cy="66243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32AD29-E839-63D9-46A0-0CAE0FBCE8B0}"/>
              </a:ext>
            </a:extLst>
          </p:cNvPr>
          <p:cNvGrpSpPr/>
          <p:nvPr/>
        </p:nvGrpSpPr>
        <p:grpSpPr>
          <a:xfrm>
            <a:off x="10076026" y="4521843"/>
            <a:ext cx="2011179" cy="429239"/>
            <a:chOff x="1579009" y="3659823"/>
            <a:chExt cx="2011179" cy="42923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FC92A83-091C-CAFB-4A3C-2A4081D4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009" y="3659823"/>
              <a:ext cx="935530" cy="42923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A7D8F94-5DB4-D9CA-B7FB-1EC12031C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58" y="3659823"/>
              <a:ext cx="935530" cy="429239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30C0EB9-FC91-47D5-F5E0-8E9B21B6C6CE}"/>
              </a:ext>
            </a:extLst>
          </p:cNvPr>
          <p:cNvSpPr/>
          <p:nvPr/>
        </p:nvSpPr>
        <p:spPr>
          <a:xfrm>
            <a:off x="10044512" y="4438776"/>
            <a:ext cx="2071195" cy="201231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0CD7397-ED9F-C278-3543-9DA9C89AD04B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10543791" y="4951082"/>
            <a:ext cx="490044" cy="3160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D41F8C-C36F-5C1C-BB66-118C2162B1C2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11026160" y="4951082"/>
            <a:ext cx="593280" cy="3160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36239A-724E-08E5-87D4-1E283FBB4672}"/>
              </a:ext>
            </a:extLst>
          </p:cNvPr>
          <p:cNvCxnSpPr>
            <a:cxnSpLocks/>
          </p:cNvCxnSpPr>
          <p:nvPr/>
        </p:nvCxnSpPr>
        <p:spPr>
          <a:xfrm flipH="1">
            <a:off x="7840416" y="4960964"/>
            <a:ext cx="381180" cy="59708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97F5CD-A030-E865-42F3-ECB16AB0AFF3}"/>
              </a:ext>
            </a:extLst>
          </p:cNvPr>
          <p:cNvCxnSpPr>
            <a:cxnSpLocks/>
          </p:cNvCxnSpPr>
          <p:nvPr/>
        </p:nvCxnSpPr>
        <p:spPr>
          <a:xfrm>
            <a:off x="9288059" y="4986252"/>
            <a:ext cx="354891" cy="57179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54">
            <a:extLst>
              <a:ext uri="{FF2B5EF4-FFF2-40B4-BE49-F238E27FC236}">
                <a16:creationId xmlns:a16="http://schemas.microsoft.com/office/drawing/2014/main" id="{D6AC47CD-0CDF-C547-0223-97C466ECB1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9416" y="5365200"/>
            <a:ext cx="762000" cy="762000"/>
          </a:xfrm>
          <a:prstGeom prst="rect">
            <a:avLst/>
          </a:prstGeom>
        </p:spPr>
      </p:pic>
      <p:pic>
        <p:nvPicPr>
          <p:cNvPr id="14" name="Graphic 170">
            <a:extLst>
              <a:ext uri="{FF2B5EF4-FFF2-40B4-BE49-F238E27FC236}">
                <a16:creationId xmlns:a16="http://schemas.microsoft.com/office/drawing/2014/main" id="{DC827BE4-4B8F-DFC1-79BE-AD28C96435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60683" y="5365200"/>
            <a:ext cx="762000" cy="76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260EC7-89CD-EF1F-8D4D-D9530445AE3F}"/>
              </a:ext>
            </a:extLst>
          </p:cNvPr>
          <p:cNvSpPr txBox="1"/>
          <p:nvPr/>
        </p:nvSpPr>
        <p:spPr>
          <a:xfrm>
            <a:off x="7323265" y="6006309"/>
            <a:ext cx="89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Playout</a:t>
            </a:r>
          </a:p>
        </p:txBody>
      </p:sp>
      <p:pic>
        <p:nvPicPr>
          <p:cNvPr id="18" name="Graphic 154">
            <a:extLst>
              <a:ext uri="{FF2B5EF4-FFF2-40B4-BE49-F238E27FC236}">
                <a16:creationId xmlns:a16="http://schemas.microsoft.com/office/drawing/2014/main" id="{8CA70298-84DE-8A11-E2FE-956B3D74BF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1950" y="5365200"/>
            <a:ext cx="762000" cy="762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8F7312-26CB-B1D8-B9DD-6DEED8DF1B73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8741683" y="4982194"/>
            <a:ext cx="533703" cy="38300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63702C-5D9B-60D0-5BCF-03B2739CC69A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8229839" y="4994832"/>
            <a:ext cx="511844" cy="37036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7C2B49E-BAA8-4A86-AF17-60D751917A2B}"/>
              </a:ext>
            </a:extLst>
          </p:cNvPr>
          <p:cNvSpPr txBox="1"/>
          <p:nvPr/>
        </p:nvSpPr>
        <p:spPr>
          <a:xfrm>
            <a:off x="8292607" y="6030780"/>
            <a:ext cx="89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AACA5A-4F15-DE65-CCF4-E4D2D77D0F2D}"/>
              </a:ext>
            </a:extLst>
          </p:cNvPr>
          <p:cNvSpPr txBox="1"/>
          <p:nvPr/>
        </p:nvSpPr>
        <p:spPr>
          <a:xfrm>
            <a:off x="9105600" y="6030780"/>
            <a:ext cx="10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Encoder</a:t>
            </a:r>
          </a:p>
        </p:txBody>
      </p:sp>
    </p:spTree>
    <p:extLst>
      <p:ext uri="{BB962C8B-B14F-4D97-AF65-F5344CB8AC3E}">
        <p14:creationId xmlns:p14="http://schemas.microsoft.com/office/powerpoint/2010/main" val="65900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Remote Leaf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C0DE12-69C3-A3A5-E73A-B901FD9FF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74" y="5694153"/>
            <a:ext cx="10693649" cy="501593"/>
          </a:xfrm>
        </p:spPr>
        <p:txBody>
          <a:bodyPr/>
          <a:lstStyle/>
          <a:p>
            <a:r>
              <a:rPr lang="en-US" dirty="0"/>
              <a:t>For small site with limited amount of end-points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E5D744-3767-35D7-E56F-18D934EFDC6C}"/>
              </a:ext>
            </a:extLst>
          </p:cNvPr>
          <p:cNvGrpSpPr/>
          <p:nvPr/>
        </p:nvGrpSpPr>
        <p:grpSpPr>
          <a:xfrm>
            <a:off x="1228901" y="2143193"/>
            <a:ext cx="4169754" cy="3050391"/>
            <a:chOff x="830921" y="2009631"/>
            <a:chExt cx="4169754" cy="30503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3D72A5-933C-7922-6471-DE5EA0215C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24" name="Straight Connector 1065">
                <a:extLst>
                  <a:ext uri="{FF2B5EF4-FFF2-40B4-BE49-F238E27FC236}">
                    <a16:creationId xmlns:a16="http://schemas.microsoft.com/office/drawing/2014/main" id="{23ECCE75-86BA-36C7-0104-C19E70BB3C4D}"/>
                  </a:ext>
                </a:extLst>
              </p:cNvPr>
              <p:cNvCxnSpPr>
                <a:cxnSpLocks noChangeShapeType="1"/>
                <a:stCxn id="38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1065">
                <a:extLst>
                  <a:ext uri="{FF2B5EF4-FFF2-40B4-BE49-F238E27FC236}">
                    <a16:creationId xmlns:a16="http://schemas.microsoft.com/office/drawing/2014/main" id="{3C88DF9F-0A1F-07AF-BBA3-A28C122B9CDB}"/>
                  </a:ext>
                </a:extLst>
              </p:cNvPr>
              <p:cNvCxnSpPr>
                <a:cxnSpLocks noChangeShapeType="1"/>
                <a:stCxn id="39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1065">
                <a:extLst>
                  <a:ext uri="{FF2B5EF4-FFF2-40B4-BE49-F238E27FC236}">
                    <a16:creationId xmlns:a16="http://schemas.microsoft.com/office/drawing/2014/main" id="{35ACA4C9-05EF-9E7A-E5A4-B33BF3FDAA36}"/>
                  </a:ext>
                </a:extLst>
              </p:cNvPr>
              <p:cNvCxnSpPr>
                <a:cxnSpLocks noChangeShapeType="1"/>
                <a:stCxn id="39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1065">
                <a:extLst>
                  <a:ext uri="{FF2B5EF4-FFF2-40B4-BE49-F238E27FC236}">
                    <a16:creationId xmlns:a16="http://schemas.microsoft.com/office/drawing/2014/main" id="{6F52B955-5931-D9AB-C174-1A14EE1A2C50}"/>
                  </a:ext>
                </a:extLst>
              </p:cNvPr>
              <p:cNvCxnSpPr>
                <a:cxnSpLocks noChangeShapeType="1"/>
                <a:stCxn id="38" idx="2"/>
                <a:endCxn id="36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1065">
                <a:extLst>
                  <a:ext uri="{FF2B5EF4-FFF2-40B4-BE49-F238E27FC236}">
                    <a16:creationId xmlns:a16="http://schemas.microsoft.com/office/drawing/2014/main" id="{6860CA39-0EE4-B0E6-EA08-E3A04C37C146}"/>
                  </a:ext>
                </a:extLst>
              </p:cNvPr>
              <p:cNvCxnSpPr>
                <a:cxnSpLocks noChangeShapeType="1"/>
                <a:stCxn id="39" idx="2"/>
                <a:endCxn id="37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1065">
                <a:extLst>
                  <a:ext uri="{FF2B5EF4-FFF2-40B4-BE49-F238E27FC236}">
                    <a16:creationId xmlns:a16="http://schemas.microsoft.com/office/drawing/2014/main" id="{729B45E0-69D9-2019-7DFA-D0DAFAB11356}"/>
                  </a:ext>
                </a:extLst>
              </p:cNvPr>
              <p:cNvCxnSpPr>
                <a:cxnSpLocks noChangeShapeType="1"/>
                <a:stCxn id="39" idx="2"/>
                <a:endCxn id="36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1065">
                <a:extLst>
                  <a:ext uri="{FF2B5EF4-FFF2-40B4-BE49-F238E27FC236}">
                    <a16:creationId xmlns:a16="http://schemas.microsoft.com/office/drawing/2014/main" id="{D97470F6-1A53-B326-CF7A-69A843A677E9}"/>
                  </a:ext>
                </a:extLst>
              </p:cNvPr>
              <p:cNvCxnSpPr>
                <a:cxnSpLocks noChangeShapeType="1"/>
                <a:stCxn id="38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1065">
                <a:extLst>
                  <a:ext uri="{FF2B5EF4-FFF2-40B4-BE49-F238E27FC236}">
                    <a16:creationId xmlns:a16="http://schemas.microsoft.com/office/drawing/2014/main" id="{3085A5CB-6145-2D6D-B4C8-A1FE3C124FA3}"/>
                  </a:ext>
                </a:extLst>
              </p:cNvPr>
              <p:cNvCxnSpPr>
                <a:cxnSpLocks noChangeShapeType="1"/>
                <a:stCxn id="38" idx="2"/>
                <a:endCxn id="37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9009E4-08C7-6C92-48C5-B21C1B508649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200077B4-EE40-5CD4-BFE9-E5A1D3198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3C42EAC-824B-2765-AFF8-E412421FA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2168D28-36FF-D9C6-6796-42BE6C9EF0C8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26F804B-DB5D-5E4E-DD8A-173B9A470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F9B5426-1637-E77C-1129-0466AC9D7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1736767-ADF8-16A2-C41C-B3C5B557D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439AB8D9-CFF6-16B7-4330-37B9BDD81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Graphic 150">
              <a:extLst>
                <a:ext uri="{FF2B5EF4-FFF2-40B4-BE49-F238E27FC236}">
                  <a16:creationId xmlns:a16="http://schemas.microsoft.com/office/drawing/2014/main" id="{D0F31A41-E6EF-6DC8-EDDE-2A4D9D50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41" name="Graphic 150">
              <a:extLst>
                <a:ext uri="{FF2B5EF4-FFF2-40B4-BE49-F238E27FC236}">
                  <a16:creationId xmlns:a16="http://schemas.microsoft.com/office/drawing/2014/main" id="{EF561415-8B90-5F7F-0B63-A6F7622B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42" name="Graphic 150">
              <a:extLst>
                <a:ext uri="{FF2B5EF4-FFF2-40B4-BE49-F238E27FC236}">
                  <a16:creationId xmlns:a16="http://schemas.microsoft.com/office/drawing/2014/main" id="{3EBCF886-2401-ACC9-3C86-5A99C6B4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43" name="Graphic 32">
              <a:extLst>
                <a:ext uri="{FF2B5EF4-FFF2-40B4-BE49-F238E27FC236}">
                  <a16:creationId xmlns:a16="http://schemas.microsoft.com/office/drawing/2014/main" id="{488273A5-AD0B-ECC3-EEE5-B6780738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C2D10F-8148-7F61-63C9-CD6508204CC4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43C6ED-7A2E-A3FC-6F6F-C5BFC7085EEB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5537206-D391-7F51-B456-D4F6E0172CA9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6753A85-4019-5117-6CA3-0F337235856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8AACF2CA-B383-54E2-7174-DD0B189C6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33" y="3707849"/>
            <a:ext cx="935530" cy="429239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749175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3755A6-827E-C095-6573-E51763B50504}"/>
              </a:ext>
            </a:extLst>
          </p:cNvPr>
          <p:cNvCxnSpPr>
            <a:cxnSpLocks/>
            <a:stCxn id="74" idx="0"/>
            <a:endCxn id="38" idx="2"/>
          </p:cNvCxnSpPr>
          <p:nvPr/>
        </p:nvCxnSpPr>
        <p:spPr>
          <a:xfrm flipH="1" flipV="1">
            <a:off x="2800737" y="3005014"/>
            <a:ext cx="4093761" cy="7028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31ACEEE-3D8C-8861-86B1-BEA2330F43DF}"/>
              </a:ext>
            </a:extLst>
          </p:cNvPr>
          <p:cNvCxnSpPr>
            <a:cxnSpLocks/>
            <a:stCxn id="74" idx="0"/>
            <a:endCxn id="39" idx="2"/>
          </p:cNvCxnSpPr>
          <p:nvPr/>
        </p:nvCxnSpPr>
        <p:spPr>
          <a:xfrm flipH="1" flipV="1">
            <a:off x="3815221" y="3005014"/>
            <a:ext cx="3079277" cy="7028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5D15D5A4-1E2F-B71F-BF55-5C1A26FF0899}"/>
              </a:ext>
            </a:extLst>
          </p:cNvPr>
          <p:cNvSpPr/>
          <p:nvPr/>
        </p:nvSpPr>
        <p:spPr>
          <a:xfrm>
            <a:off x="6285197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1664468" y="167980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Main Site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5D56F45-68D1-5DF6-291B-9D5B8193C130}"/>
              </a:ext>
            </a:extLst>
          </p:cNvPr>
          <p:cNvSpPr txBox="1"/>
          <p:nvPr/>
        </p:nvSpPr>
        <p:spPr>
          <a:xfrm>
            <a:off x="7272435" y="167167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2 – Remote Site</a:t>
            </a:r>
          </a:p>
        </p:txBody>
      </p:sp>
      <p:pic>
        <p:nvPicPr>
          <p:cNvPr id="90" name="Graphic 150">
            <a:extLst>
              <a:ext uri="{FF2B5EF4-FFF2-40B4-BE49-F238E27FC236}">
                <a16:creationId xmlns:a16="http://schemas.microsoft.com/office/drawing/2014/main" id="{D7D56BC6-C5BA-81F5-421A-D65F2500D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3308" y="4270335"/>
            <a:ext cx="896528" cy="896528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A32ECF-73E2-029D-C4F5-2287C175F9CB}"/>
              </a:ext>
            </a:extLst>
          </p:cNvPr>
          <p:cNvCxnSpPr/>
          <p:nvPr/>
        </p:nvCxnSpPr>
        <p:spPr>
          <a:xfrm>
            <a:off x="6888352" y="4101401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BC40E62-925C-9EB2-D307-B4A65DAC1DF3}"/>
              </a:ext>
            </a:extLst>
          </p:cNvPr>
          <p:cNvSpPr txBox="1"/>
          <p:nvPr/>
        </p:nvSpPr>
        <p:spPr>
          <a:xfrm>
            <a:off x="914402" y="5103681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</p:spTree>
    <p:extLst>
      <p:ext uri="{BB962C8B-B14F-4D97-AF65-F5344CB8AC3E}">
        <p14:creationId xmlns:p14="http://schemas.microsoft.com/office/powerpoint/2010/main" val="285996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Remote Leaf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C0DE12-69C3-A3A5-E73A-B901FD9FF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74" y="5694153"/>
            <a:ext cx="10693649" cy="501593"/>
          </a:xfrm>
        </p:spPr>
        <p:txBody>
          <a:bodyPr/>
          <a:lstStyle/>
          <a:p>
            <a:r>
              <a:rPr lang="en-US" dirty="0"/>
              <a:t>For small site with limited amount of end-points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E5D744-3767-35D7-E56F-18D934EFDC6C}"/>
              </a:ext>
            </a:extLst>
          </p:cNvPr>
          <p:cNvGrpSpPr/>
          <p:nvPr/>
        </p:nvGrpSpPr>
        <p:grpSpPr>
          <a:xfrm>
            <a:off x="1228901" y="2143193"/>
            <a:ext cx="4169754" cy="3050391"/>
            <a:chOff x="830921" y="2009631"/>
            <a:chExt cx="4169754" cy="30503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3D72A5-933C-7922-6471-DE5EA0215C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24" name="Straight Connector 1065">
                <a:extLst>
                  <a:ext uri="{FF2B5EF4-FFF2-40B4-BE49-F238E27FC236}">
                    <a16:creationId xmlns:a16="http://schemas.microsoft.com/office/drawing/2014/main" id="{23ECCE75-86BA-36C7-0104-C19E70BB3C4D}"/>
                  </a:ext>
                </a:extLst>
              </p:cNvPr>
              <p:cNvCxnSpPr>
                <a:cxnSpLocks noChangeShapeType="1"/>
                <a:stCxn id="38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1065">
                <a:extLst>
                  <a:ext uri="{FF2B5EF4-FFF2-40B4-BE49-F238E27FC236}">
                    <a16:creationId xmlns:a16="http://schemas.microsoft.com/office/drawing/2014/main" id="{3C88DF9F-0A1F-07AF-BBA3-A28C122B9CDB}"/>
                  </a:ext>
                </a:extLst>
              </p:cNvPr>
              <p:cNvCxnSpPr>
                <a:cxnSpLocks noChangeShapeType="1"/>
                <a:stCxn id="39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1065">
                <a:extLst>
                  <a:ext uri="{FF2B5EF4-FFF2-40B4-BE49-F238E27FC236}">
                    <a16:creationId xmlns:a16="http://schemas.microsoft.com/office/drawing/2014/main" id="{35ACA4C9-05EF-9E7A-E5A4-B33BF3FDAA36}"/>
                  </a:ext>
                </a:extLst>
              </p:cNvPr>
              <p:cNvCxnSpPr>
                <a:cxnSpLocks noChangeShapeType="1"/>
                <a:stCxn id="39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1065">
                <a:extLst>
                  <a:ext uri="{FF2B5EF4-FFF2-40B4-BE49-F238E27FC236}">
                    <a16:creationId xmlns:a16="http://schemas.microsoft.com/office/drawing/2014/main" id="{6F52B955-5931-D9AB-C174-1A14EE1A2C50}"/>
                  </a:ext>
                </a:extLst>
              </p:cNvPr>
              <p:cNvCxnSpPr>
                <a:cxnSpLocks noChangeShapeType="1"/>
                <a:stCxn id="38" idx="2"/>
                <a:endCxn id="36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1065">
                <a:extLst>
                  <a:ext uri="{FF2B5EF4-FFF2-40B4-BE49-F238E27FC236}">
                    <a16:creationId xmlns:a16="http://schemas.microsoft.com/office/drawing/2014/main" id="{6860CA39-0EE4-B0E6-EA08-E3A04C37C146}"/>
                  </a:ext>
                </a:extLst>
              </p:cNvPr>
              <p:cNvCxnSpPr>
                <a:cxnSpLocks noChangeShapeType="1"/>
                <a:stCxn id="39" idx="2"/>
                <a:endCxn id="37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1065">
                <a:extLst>
                  <a:ext uri="{FF2B5EF4-FFF2-40B4-BE49-F238E27FC236}">
                    <a16:creationId xmlns:a16="http://schemas.microsoft.com/office/drawing/2014/main" id="{729B45E0-69D9-2019-7DFA-D0DAFAB11356}"/>
                  </a:ext>
                </a:extLst>
              </p:cNvPr>
              <p:cNvCxnSpPr>
                <a:cxnSpLocks noChangeShapeType="1"/>
                <a:stCxn id="39" idx="2"/>
                <a:endCxn id="36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1065">
                <a:extLst>
                  <a:ext uri="{FF2B5EF4-FFF2-40B4-BE49-F238E27FC236}">
                    <a16:creationId xmlns:a16="http://schemas.microsoft.com/office/drawing/2014/main" id="{D97470F6-1A53-B326-CF7A-69A843A677E9}"/>
                  </a:ext>
                </a:extLst>
              </p:cNvPr>
              <p:cNvCxnSpPr>
                <a:cxnSpLocks noChangeShapeType="1"/>
                <a:stCxn id="38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1065">
                <a:extLst>
                  <a:ext uri="{FF2B5EF4-FFF2-40B4-BE49-F238E27FC236}">
                    <a16:creationId xmlns:a16="http://schemas.microsoft.com/office/drawing/2014/main" id="{3085A5CB-6145-2D6D-B4C8-A1FE3C124FA3}"/>
                  </a:ext>
                </a:extLst>
              </p:cNvPr>
              <p:cNvCxnSpPr>
                <a:cxnSpLocks noChangeShapeType="1"/>
                <a:stCxn id="38" idx="2"/>
                <a:endCxn id="37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9009E4-08C7-6C92-48C5-B21C1B508649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200077B4-EE40-5CD4-BFE9-E5A1D3198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3C42EAC-824B-2765-AFF8-E412421FA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2168D28-36FF-D9C6-6796-42BE6C9EF0C8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26F804B-DB5D-5E4E-DD8A-173B9A470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F9B5426-1637-E77C-1129-0466AC9D7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1736767-ADF8-16A2-C41C-B3C5B557D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439AB8D9-CFF6-16B7-4330-37B9BDD81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Graphic 150">
              <a:extLst>
                <a:ext uri="{FF2B5EF4-FFF2-40B4-BE49-F238E27FC236}">
                  <a16:creationId xmlns:a16="http://schemas.microsoft.com/office/drawing/2014/main" id="{D0F31A41-E6EF-6DC8-EDDE-2A4D9D50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41" name="Graphic 150">
              <a:extLst>
                <a:ext uri="{FF2B5EF4-FFF2-40B4-BE49-F238E27FC236}">
                  <a16:creationId xmlns:a16="http://schemas.microsoft.com/office/drawing/2014/main" id="{EF561415-8B90-5F7F-0B63-A6F7622B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42" name="Graphic 150">
              <a:extLst>
                <a:ext uri="{FF2B5EF4-FFF2-40B4-BE49-F238E27FC236}">
                  <a16:creationId xmlns:a16="http://schemas.microsoft.com/office/drawing/2014/main" id="{3EBCF886-2401-ACC9-3C86-5A99C6B4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43" name="Graphic 32">
              <a:extLst>
                <a:ext uri="{FF2B5EF4-FFF2-40B4-BE49-F238E27FC236}">
                  <a16:creationId xmlns:a16="http://schemas.microsoft.com/office/drawing/2014/main" id="{488273A5-AD0B-ECC3-EEE5-B6780738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C2D10F-8148-7F61-63C9-CD6508204CC4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43C6ED-7A2E-A3FC-6F6F-C5BFC7085EEB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5537206-D391-7F51-B456-D4F6E0172CA9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6753A85-4019-5117-6CA3-0F337235856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8AACF2CA-B383-54E2-7174-DD0B189C6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33" y="3707849"/>
            <a:ext cx="935530" cy="429239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749175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3755A6-827E-C095-6573-E51763B50504}"/>
              </a:ext>
            </a:extLst>
          </p:cNvPr>
          <p:cNvCxnSpPr>
            <a:cxnSpLocks/>
            <a:stCxn id="74" idx="0"/>
            <a:endCxn id="38" idx="2"/>
          </p:cNvCxnSpPr>
          <p:nvPr/>
        </p:nvCxnSpPr>
        <p:spPr>
          <a:xfrm flipH="1" flipV="1">
            <a:off x="2800737" y="3005014"/>
            <a:ext cx="4093761" cy="7028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31ACEEE-3D8C-8861-86B1-BEA2330F43DF}"/>
              </a:ext>
            </a:extLst>
          </p:cNvPr>
          <p:cNvCxnSpPr>
            <a:cxnSpLocks/>
            <a:stCxn id="74" idx="0"/>
            <a:endCxn id="39" idx="2"/>
          </p:cNvCxnSpPr>
          <p:nvPr/>
        </p:nvCxnSpPr>
        <p:spPr>
          <a:xfrm flipH="1" flipV="1">
            <a:off x="3815221" y="3005014"/>
            <a:ext cx="3079277" cy="7028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5D15D5A4-1E2F-B71F-BF55-5C1A26FF0899}"/>
              </a:ext>
            </a:extLst>
          </p:cNvPr>
          <p:cNvSpPr/>
          <p:nvPr/>
        </p:nvSpPr>
        <p:spPr>
          <a:xfrm>
            <a:off x="6285197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1664468" y="167980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Main Site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5D56F45-68D1-5DF6-291B-9D5B8193C130}"/>
              </a:ext>
            </a:extLst>
          </p:cNvPr>
          <p:cNvSpPr txBox="1"/>
          <p:nvPr/>
        </p:nvSpPr>
        <p:spPr>
          <a:xfrm>
            <a:off x="7272435" y="167167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2 – Remote Site</a:t>
            </a:r>
          </a:p>
        </p:txBody>
      </p:sp>
      <p:pic>
        <p:nvPicPr>
          <p:cNvPr id="90" name="Graphic 150">
            <a:extLst>
              <a:ext uri="{FF2B5EF4-FFF2-40B4-BE49-F238E27FC236}">
                <a16:creationId xmlns:a16="http://schemas.microsoft.com/office/drawing/2014/main" id="{D7D56BC6-C5BA-81F5-421A-D65F2500D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3308" y="4270335"/>
            <a:ext cx="896528" cy="896528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A32ECF-73E2-029D-C4F5-2287C175F9CB}"/>
              </a:ext>
            </a:extLst>
          </p:cNvPr>
          <p:cNvCxnSpPr/>
          <p:nvPr/>
        </p:nvCxnSpPr>
        <p:spPr>
          <a:xfrm>
            <a:off x="6888352" y="4101401"/>
            <a:ext cx="0" cy="4446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BC40E62-925C-9EB2-D307-B4A65DAC1DF3}"/>
              </a:ext>
            </a:extLst>
          </p:cNvPr>
          <p:cNvSpPr txBox="1"/>
          <p:nvPr/>
        </p:nvSpPr>
        <p:spPr>
          <a:xfrm>
            <a:off x="914402" y="5103681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sp>
        <p:nvSpPr>
          <p:cNvPr id="94" name="Rounded Rectangular Callout 93">
            <a:extLst>
              <a:ext uri="{FF2B5EF4-FFF2-40B4-BE49-F238E27FC236}">
                <a16:creationId xmlns:a16="http://schemas.microsoft.com/office/drawing/2014/main" id="{AE28C4D2-A328-F75D-1DEA-4FAA2A0A9378}"/>
              </a:ext>
            </a:extLst>
          </p:cNvPr>
          <p:cNvSpPr/>
          <p:nvPr/>
        </p:nvSpPr>
        <p:spPr>
          <a:xfrm>
            <a:off x="5053515" y="1939036"/>
            <a:ext cx="1706574" cy="1156397"/>
          </a:xfrm>
          <a:prstGeom prst="wedgeRoundRectCallout">
            <a:avLst>
              <a:gd name="adj1" fmla="val -46118"/>
              <a:gd name="adj2" fmla="val 6427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Bandwidth Management on all links in network</a:t>
            </a:r>
          </a:p>
        </p:txBody>
      </p:sp>
    </p:spTree>
    <p:extLst>
      <p:ext uri="{BB962C8B-B14F-4D97-AF65-F5344CB8AC3E}">
        <p14:creationId xmlns:p14="http://schemas.microsoft.com/office/powerpoint/2010/main" val="38153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Multi-Site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C0DE12-69C3-A3A5-E73A-B901FD9FF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74" y="5694153"/>
            <a:ext cx="10693649" cy="501593"/>
          </a:xfrm>
        </p:spPr>
        <p:txBody>
          <a:bodyPr/>
          <a:lstStyle/>
          <a:p>
            <a:r>
              <a:rPr lang="en-US" dirty="0"/>
              <a:t>Interconnecting two sites to exchange signals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E5D744-3767-35D7-E56F-18D934EFDC6C}"/>
              </a:ext>
            </a:extLst>
          </p:cNvPr>
          <p:cNvGrpSpPr/>
          <p:nvPr/>
        </p:nvGrpSpPr>
        <p:grpSpPr>
          <a:xfrm>
            <a:off x="1228901" y="2143193"/>
            <a:ext cx="4169754" cy="3050391"/>
            <a:chOff x="830921" y="2009631"/>
            <a:chExt cx="4169754" cy="30503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3D72A5-933C-7922-6471-DE5EA0215C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24" name="Straight Connector 1065">
                <a:extLst>
                  <a:ext uri="{FF2B5EF4-FFF2-40B4-BE49-F238E27FC236}">
                    <a16:creationId xmlns:a16="http://schemas.microsoft.com/office/drawing/2014/main" id="{23ECCE75-86BA-36C7-0104-C19E70BB3C4D}"/>
                  </a:ext>
                </a:extLst>
              </p:cNvPr>
              <p:cNvCxnSpPr>
                <a:cxnSpLocks noChangeShapeType="1"/>
                <a:stCxn id="38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1065">
                <a:extLst>
                  <a:ext uri="{FF2B5EF4-FFF2-40B4-BE49-F238E27FC236}">
                    <a16:creationId xmlns:a16="http://schemas.microsoft.com/office/drawing/2014/main" id="{3C88DF9F-0A1F-07AF-BBA3-A28C122B9CDB}"/>
                  </a:ext>
                </a:extLst>
              </p:cNvPr>
              <p:cNvCxnSpPr>
                <a:cxnSpLocks noChangeShapeType="1"/>
                <a:stCxn id="39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1065">
                <a:extLst>
                  <a:ext uri="{FF2B5EF4-FFF2-40B4-BE49-F238E27FC236}">
                    <a16:creationId xmlns:a16="http://schemas.microsoft.com/office/drawing/2014/main" id="{35ACA4C9-05EF-9E7A-E5A4-B33BF3FDAA36}"/>
                  </a:ext>
                </a:extLst>
              </p:cNvPr>
              <p:cNvCxnSpPr>
                <a:cxnSpLocks noChangeShapeType="1"/>
                <a:stCxn id="39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1065">
                <a:extLst>
                  <a:ext uri="{FF2B5EF4-FFF2-40B4-BE49-F238E27FC236}">
                    <a16:creationId xmlns:a16="http://schemas.microsoft.com/office/drawing/2014/main" id="{6F52B955-5931-D9AB-C174-1A14EE1A2C50}"/>
                  </a:ext>
                </a:extLst>
              </p:cNvPr>
              <p:cNvCxnSpPr>
                <a:cxnSpLocks noChangeShapeType="1"/>
                <a:stCxn id="38" idx="2"/>
                <a:endCxn id="36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1065">
                <a:extLst>
                  <a:ext uri="{FF2B5EF4-FFF2-40B4-BE49-F238E27FC236}">
                    <a16:creationId xmlns:a16="http://schemas.microsoft.com/office/drawing/2014/main" id="{6860CA39-0EE4-B0E6-EA08-E3A04C37C146}"/>
                  </a:ext>
                </a:extLst>
              </p:cNvPr>
              <p:cNvCxnSpPr>
                <a:cxnSpLocks noChangeShapeType="1"/>
                <a:stCxn id="39" idx="2"/>
                <a:endCxn id="37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1065">
                <a:extLst>
                  <a:ext uri="{FF2B5EF4-FFF2-40B4-BE49-F238E27FC236}">
                    <a16:creationId xmlns:a16="http://schemas.microsoft.com/office/drawing/2014/main" id="{729B45E0-69D9-2019-7DFA-D0DAFAB11356}"/>
                  </a:ext>
                </a:extLst>
              </p:cNvPr>
              <p:cNvCxnSpPr>
                <a:cxnSpLocks noChangeShapeType="1"/>
                <a:stCxn id="39" idx="2"/>
                <a:endCxn id="36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1065">
                <a:extLst>
                  <a:ext uri="{FF2B5EF4-FFF2-40B4-BE49-F238E27FC236}">
                    <a16:creationId xmlns:a16="http://schemas.microsoft.com/office/drawing/2014/main" id="{D97470F6-1A53-B326-CF7A-69A843A677E9}"/>
                  </a:ext>
                </a:extLst>
              </p:cNvPr>
              <p:cNvCxnSpPr>
                <a:cxnSpLocks noChangeShapeType="1"/>
                <a:stCxn id="38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1065">
                <a:extLst>
                  <a:ext uri="{FF2B5EF4-FFF2-40B4-BE49-F238E27FC236}">
                    <a16:creationId xmlns:a16="http://schemas.microsoft.com/office/drawing/2014/main" id="{3085A5CB-6145-2D6D-B4C8-A1FE3C124FA3}"/>
                  </a:ext>
                </a:extLst>
              </p:cNvPr>
              <p:cNvCxnSpPr>
                <a:cxnSpLocks noChangeShapeType="1"/>
                <a:stCxn id="38" idx="2"/>
                <a:endCxn id="37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9009E4-08C7-6C92-48C5-B21C1B508649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200077B4-EE40-5CD4-BFE9-E5A1D3198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3C42EAC-824B-2765-AFF8-E412421FA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2168D28-36FF-D9C6-6796-42BE6C9EF0C8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26F804B-DB5D-5E4E-DD8A-173B9A470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F9B5426-1637-E77C-1129-0466AC9D7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1736767-ADF8-16A2-C41C-B3C5B557D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439AB8D9-CFF6-16B7-4330-37B9BDD81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Graphic 150">
              <a:extLst>
                <a:ext uri="{FF2B5EF4-FFF2-40B4-BE49-F238E27FC236}">
                  <a16:creationId xmlns:a16="http://schemas.microsoft.com/office/drawing/2014/main" id="{D0F31A41-E6EF-6DC8-EDDE-2A4D9D50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41" name="Graphic 150">
              <a:extLst>
                <a:ext uri="{FF2B5EF4-FFF2-40B4-BE49-F238E27FC236}">
                  <a16:creationId xmlns:a16="http://schemas.microsoft.com/office/drawing/2014/main" id="{EF561415-8B90-5F7F-0B63-A6F7622B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42" name="Graphic 150">
              <a:extLst>
                <a:ext uri="{FF2B5EF4-FFF2-40B4-BE49-F238E27FC236}">
                  <a16:creationId xmlns:a16="http://schemas.microsoft.com/office/drawing/2014/main" id="{3EBCF886-2401-ACC9-3C86-5A99C6B4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43" name="Graphic 32">
              <a:extLst>
                <a:ext uri="{FF2B5EF4-FFF2-40B4-BE49-F238E27FC236}">
                  <a16:creationId xmlns:a16="http://schemas.microsoft.com/office/drawing/2014/main" id="{488273A5-AD0B-ECC3-EEE5-B6780738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C2D10F-8148-7F61-63C9-CD6508204CC4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43C6ED-7A2E-A3FC-6F6F-C5BFC7085EEB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5537206-D391-7F51-B456-D4F6E0172CA9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6753A85-4019-5117-6CA3-0F337235856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749175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D15D5A4-1E2F-B71F-BF55-5C1A26FF0899}"/>
              </a:ext>
            </a:extLst>
          </p:cNvPr>
          <p:cNvSpPr/>
          <p:nvPr/>
        </p:nvSpPr>
        <p:spPr>
          <a:xfrm>
            <a:off x="6285197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1664468" y="167980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5D56F45-68D1-5DF6-291B-9D5B8193C130}"/>
              </a:ext>
            </a:extLst>
          </p:cNvPr>
          <p:cNvSpPr txBox="1"/>
          <p:nvPr/>
        </p:nvSpPr>
        <p:spPr>
          <a:xfrm>
            <a:off x="7272435" y="167167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2 – Brussels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40FABD-1C1D-1379-05DF-7A2AED35C474}"/>
              </a:ext>
            </a:extLst>
          </p:cNvPr>
          <p:cNvGrpSpPr/>
          <p:nvPr/>
        </p:nvGrpSpPr>
        <p:grpSpPr>
          <a:xfrm>
            <a:off x="6779132" y="2173687"/>
            <a:ext cx="4169754" cy="3050391"/>
            <a:chOff x="830921" y="2009631"/>
            <a:chExt cx="4169754" cy="30503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F985C-3A39-0F99-F667-D1DD22E3EF9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14" name="Straight Connector 1065">
                <a:extLst>
                  <a:ext uri="{FF2B5EF4-FFF2-40B4-BE49-F238E27FC236}">
                    <a16:creationId xmlns:a16="http://schemas.microsoft.com/office/drawing/2014/main" id="{D5F48A52-71F5-46D7-D47C-E6DF7F786F93}"/>
                  </a:ext>
                </a:extLst>
              </p:cNvPr>
              <p:cNvCxnSpPr>
                <a:cxnSpLocks noChangeShapeType="1"/>
                <a:stCxn id="49" idx="2"/>
                <a:endCxn id="45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065">
                <a:extLst>
                  <a:ext uri="{FF2B5EF4-FFF2-40B4-BE49-F238E27FC236}">
                    <a16:creationId xmlns:a16="http://schemas.microsoft.com/office/drawing/2014/main" id="{5B9537C8-A512-3D00-3A71-8473C55C366F}"/>
                  </a:ext>
                </a:extLst>
              </p:cNvPr>
              <p:cNvCxnSpPr>
                <a:cxnSpLocks noChangeShapeType="1"/>
                <a:stCxn id="50" idx="2"/>
                <a:endCxn id="45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065">
                <a:extLst>
                  <a:ext uri="{FF2B5EF4-FFF2-40B4-BE49-F238E27FC236}">
                    <a16:creationId xmlns:a16="http://schemas.microsoft.com/office/drawing/2014/main" id="{054C8345-519D-1F6D-CE55-DBEACB4973A6}"/>
                  </a:ext>
                </a:extLst>
              </p:cNvPr>
              <p:cNvCxnSpPr>
                <a:cxnSpLocks noChangeShapeType="1"/>
                <a:stCxn id="50" idx="2"/>
                <a:endCxn id="46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065">
                <a:extLst>
                  <a:ext uri="{FF2B5EF4-FFF2-40B4-BE49-F238E27FC236}">
                    <a16:creationId xmlns:a16="http://schemas.microsoft.com/office/drawing/2014/main" id="{940029D5-4595-71A8-1085-FD76DF3CE369}"/>
                  </a:ext>
                </a:extLst>
              </p:cNvPr>
              <p:cNvCxnSpPr>
                <a:cxnSpLocks noChangeShapeType="1"/>
                <a:stCxn id="49" idx="2"/>
                <a:endCxn id="47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65">
                <a:extLst>
                  <a:ext uri="{FF2B5EF4-FFF2-40B4-BE49-F238E27FC236}">
                    <a16:creationId xmlns:a16="http://schemas.microsoft.com/office/drawing/2014/main" id="{AF53686C-BCF0-E5BE-80E5-6CC5A5689923}"/>
                  </a:ext>
                </a:extLst>
              </p:cNvPr>
              <p:cNvCxnSpPr>
                <a:cxnSpLocks noChangeShapeType="1"/>
                <a:stCxn id="50" idx="2"/>
                <a:endCxn id="48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065">
                <a:extLst>
                  <a:ext uri="{FF2B5EF4-FFF2-40B4-BE49-F238E27FC236}">
                    <a16:creationId xmlns:a16="http://schemas.microsoft.com/office/drawing/2014/main" id="{376E7E96-31E3-123C-E4B3-562741247DCB}"/>
                  </a:ext>
                </a:extLst>
              </p:cNvPr>
              <p:cNvCxnSpPr>
                <a:cxnSpLocks noChangeShapeType="1"/>
                <a:stCxn id="50" idx="2"/>
                <a:endCxn id="47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065">
                <a:extLst>
                  <a:ext uri="{FF2B5EF4-FFF2-40B4-BE49-F238E27FC236}">
                    <a16:creationId xmlns:a16="http://schemas.microsoft.com/office/drawing/2014/main" id="{79150598-086D-5C7E-1B09-110A627BBB43}"/>
                  </a:ext>
                </a:extLst>
              </p:cNvPr>
              <p:cNvCxnSpPr>
                <a:cxnSpLocks noChangeShapeType="1"/>
                <a:stCxn id="49" idx="2"/>
                <a:endCxn id="46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1065">
                <a:extLst>
                  <a:ext uri="{FF2B5EF4-FFF2-40B4-BE49-F238E27FC236}">
                    <a16:creationId xmlns:a16="http://schemas.microsoft.com/office/drawing/2014/main" id="{BEE1E115-08C8-E2D4-3CB7-6894C2680DF8}"/>
                  </a:ext>
                </a:extLst>
              </p:cNvPr>
              <p:cNvCxnSpPr>
                <a:cxnSpLocks noChangeShapeType="1"/>
                <a:stCxn id="49" idx="2"/>
                <a:endCxn id="48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E4E8828-5CAC-D5EC-DF80-6FC358F63F72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593864C5-59F2-E7B2-478E-CE3B906E83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8C29C6BF-2905-D545-FA6F-C37A4F8DB0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D5C679-B614-AFDB-A7A1-2252FE81DC61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B9635967-2F9D-8EF9-8E46-2539029908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B6A25F96-C863-2EC1-358D-63D93E4916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C08E6DB3-999B-FAF6-ADB5-3DFC8E8CB6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C3A77D16-DF51-ABFE-AEB3-3CBF7D969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Graphic 150">
              <a:extLst>
                <a:ext uri="{FF2B5EF4-FFF2-40B4-BE49-F238E27FC236}">
                  <a16:creationId xmlns:a16="http://schemas.microsoft.com/office/drawing/2014/main" id="{EA5F7979-18FE-9EE8-FD8D-66D063EFC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6" name="Graphic 150">
              <a:extLst>
                <a:ext uri="{FF2B5EF4-FFF2-40B4-BE49-F238E27FC236}">
                  <a16:creationId xmlns:a16="http://schemas.microsoft.com/office/drawing/2014/main" id="{363F371D-A7F2-8EA4-7B17-D1D99EC55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7" name="Graphic 150">
              <a:extLst>
                <a:ext uri="{FF2B5EF4-FFF2-40B4-BE49-F238E27FC236}">
                  <a16:creationId xmlns:a16="http://schemas.microsoft.com/office/drawing/2014/main" id="{2BEA10EA-5305-2A03-83C6-91EBDD16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8" name="Graphic 32">
              <a:extLst>
                <a:ext uri="{FF2B5EF4-FFF2-40B4-BE49-F238E27FC236}">
                  <a16:creationId xmlns:a16="http://schemas.microsoft.com/office/drawing/2014/main" id="{162B011C-7B1B-B260-4CE9-27D6377F8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821435-582E-8EBC-61C1-712B7A881FCA}"/>
                </a:ext>
              </a:extLst>
            </p:cNvPr>
            <p:cNvCxnSpPr>
              <a:stCxn id="45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62192A-F888-4D28-D00A-8CE8A883E308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5C63B0-AD69-5386-4F3F-2259523B9D72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A3F77D-5F05-E535-7B47-6923C3E6C6B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01B71961-9168-31D2-760A-285143CC517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21482" y="2265981"/>
            <a:ext cx="709" cy="2926080"/>
          </a:xfrm>
          <a:prstGeom prst="bentConnector3">
            <a:avLst>
              <a:gd name="adj1" fmla="val 71830748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2FA71F8-1FC5-B879-5B57-AA0B05DB73B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37938" y="2254334"/>
            <a:ext cx="709" cy="2926080"/>
          </a:xfrm>
          <a:prstGeom prst="bentConnector3">
            <a:avLst>
              <a:gd name="adj1" fmla="val 52992102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BBC0CB5-A109-7691-BB36-CCDB70F05B0A}"/>
              </a:ext>
            </a:extLst>
          </p:cNvPr>
          <p:cNvSpPr txBox="1"/>
          <p:nvPr/>
        </p:nvSpPr>
        <p:spPr>
          <a:xfrm>
            <a:off x="914402" y="5103681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00FF2C-22C3-F38A-1C16-F34ED6A19E85}"/>
              </a:ext>
            </a:extLst>
          </p:cNvPr>
          <p:cNvSpPr txBox="1"/>
          <p:nvPr/>
        </p:nvSpPr>
        <p:spPr>
          <a:xfrm>
            <a:off x="6379614" y="5101671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</p:spTree>
    <p:extLst>
      <p:ext uri="{BB962C8B-B14F-4D97-AF65-F5344CB8AC3E}">
        <p14:creationId xmlns:p14="http://schemas.microsoft.com/office/powerpoint/2010/main" val="118639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16C1-86E7-8689-2413-AF5C7A3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production – Multi-Site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C0DE12-69C3-A3A5-E73A-B901FD9FF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74" y="5694153"/>
            <a:ext cx="10693649" cy="501593"/>
          </a:xfrm>
        </p:spPr>
        <p:txBody>
          <a:bodyPr/>
          <a:lstStyle/>
          <a:p>
            <a:r>
              <a:rPr lang="en-US" dirty="0"/>
              <a:t>Interconnecting two sites to exchange signals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E5D744-3767-35D7-E56F-18D934EFDC6C}"/>
              </a:ext>
            </a:extLst>
          </p:cNvPr>
          <p:cNvGrpSpPr/>
          <p:nvPr/>
        </p:nvGrpSpPr>
        <p:grpSpPr>
          <a:xfrm>
            <a:off x="1228901" y="2143193"/>
            <a:ext cx="4169754" cy="3050391"/>
            <a:chOff x="830921" y="2009631"/>
            <a:chExt cx="4169754" cy="30503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3D72A5-933C-7922-6471-DE5EA0215C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24" name="Straight Connector 1065">
                <a:extLst>
                  <a:ext uri="{FF2B5EF4-FFF2-40B4-BE49-F238E27FC236}">
                    <a16:creationId xmlns:a16="http://schemas.microsoft.com/office/drawing/2014/main" id="{23ECCE75-86BA-36C7-0104-C19E70BB3C4D}"/>
                  </a:ext>
                </a:extLst>
              </p:cNvPr>
              <p:cNvCxnSpPr>
                <a:cxnSpLocks noChangeShapeType="1"/>
                <a:stCxn id="38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1065">
                <a:extLst>
                  <a:ext uri="{FF2B5EF4-FFF2-40B4-BE49-F238E27FC236}">
                    <a16:creationId xmlns:a16="http://schemas.microsoft.com/office/drawing/2014/main" id="{3C88DF9F-0A1F-07AF-BBA3-A28C122B9CDB}"/>
                  </a:ext>
                </a:extLst>
              </p:cNvPr>
              <p:cNvCxnSpPr>
                <a:cxnSpLocks noChangeShapeType="1"/>
                <a:stCxn id="39" idx="2"/>
                <a:endCxn id="34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1065">
                <a:extLst>
                  <a:ext uri="{FF2B5EF4-FFF2-40B4-BE49-F238E27FC236}">
                    <a16:creationId xmlns:a16="http://schemas.microsoft.com/office/drawing/2014/main" id="{35ACA4C9-05EF-9E7A-E5A4-B33BF3FDAA36}"/>
                  </a:ext>
                </a:extLst>
              </p:cNvPr>
              <p:cNvCxnSpPr>
                <a:cxnSpLocks noChangeShapeType="1"/>
                <a:stCxn id="39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1065">
                <a:extLst>
                  <a:ext uri="{FF2B5EF4-FFF2-40B4-BE49-F238E27FC236}">
                    <a16:creationId xmlns:a16="http://schemas.microsoft.com/office/drawing/2014/main" id="{6F52B955-5931-D9AB-C174-1A14EE1A2C50}"/>
                  </a:ext>
                </a:extLst>
              </p:cNvPr>
              <p:cNvCxnSpPr>
                <a:cxnSpLocks noChangeShapeType="1"/>
                <a:stCxn id="38" idx="2"/>
                <a:endCxn id="36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1065">
                <a:extLst>
                  <a:ext uri="{FF2B5EF4-FFF2-40B4-BE49-F238E27FC236}">
                    <a16:creationId xmlns:a16="http://schemas.microsoft.com/office/drawing/2014/main" id="{6860CA39-0EE4-B0E6-EA08-E3A04C37C146}"/>
                  </a:ext>
                </a:extLst>
              </p:cNvPr>
              <p:cNvCxnSpPr>
                <a:cxnSpLocks noChangeShapeType="1"/>
                <a:stCxn id="39" idx="2"/>
                <a:endCxn id="37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1065">
                <a:extLst>
                  <a:ext uri="{FF2B5EF4-FFF2-40B4-BE49-F238E27FC236}">
                    <a16:creationId xmlns:a16="http://schemas.microsoft.com/office/drawing/2014/main" id="{729B45E0-69D9-2019-7DFA-D0DAFAB11356}"/>
                  </a:ext>
                </a:extLst>
              </p:cNvPr>
              <p:cNvCxnSpPr>
                <a:cxnSpLocks noChangeShapeType="1"/>
                <a:stCxn id="39" idx="2"/>
                <a:endCxn id="36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1065">
                <a:extLst>
                  <a:ext uri="{FF2B5EF4-FFF2-40B4-BE49-F238E27FC236}">
                    <a16:creationId xmlns:a16="http://schemas.microsoft.com/office/drawing/2014/main" id="{D97470F6-1A53-B326-CF7A-69A843A677E9}"/>
                  </a:ext>
                </a:extLst>
              </p:cNvPr>
              <p:cNvCxnSpPr>
                <a:cxnSpLocks noChangeShapeType="1"/>
                <a:stCxn id="38" idx="2"/>
                <a:endCxn id="35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1065">
                <a:extLst>
                  <a:ext uri="{FF2B5EF4-FFF2-40B4-BE49-F238E27FC236}">
                    <a16:creationId xmlns:a16="http://schemas.microsoft.com/office/drawing/2014/main" id="{3085A5CB-6145-2D6D-B4C8-A1FE3C124FA3}"/>
                  </a:ext>
                </a:extLst>
              </p:cNvPr>
              <p:cNvCxnSpPr>
                <a:cxnSpLocks noChangeShapeType="1"/>
                <a:stCxn id="38" idx="2"/>
                <a:endCxn id="37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9009E4-08C7-6C92-48C5-B21C1B508649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200077B4-EE40-5CD4-BFE9-E5A1D3198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3C42EAC-824B-2765-AFF8-E412421FA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2168D28-36FF-D9C6-6796-42BE6C9EF0C8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26F804B-DB5D-5E4E-DD8A-173B9A470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F9B5426-1637-E77C-1129-0466AC9D7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1736767-ADF8-16A2-C41C-B3C5B557D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439AB8D9-CFF6-16B7-4330-37B9BDD81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Graphic 150">
              <a:extLst>
                <a:ext uri="{FF2B5EF4-FFF2-40B4-BE49-F238E27FC236}">
                  <a16:creationId xmlns:a16="http://schemas.microsoft.com/office/drawing/2014/main" id="{D0F31A41-E6EF-6DC8-EDDE-2A4D9D50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41" name="Graphic 150">
              <a:extLst>
                <a:ext uri="{FF2B5EF4-FFF2-40B4-BE49-F238E27FC236}">
                  <a16:creationId xmlns:a16="http://schemas.microsoft.com/office/drawing/2014/main" id="{EF561415-8B90-5F7F-0B63-A6F7622B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42" name="Graphic 150">
              <a:extLst>
                <a:ext uri="{FF2B5EF4-FFF2-40B4-BE49-F238E27FC236}">
                  <a16:creationId xmlns:a16="http://schemas.microsoft.com/office/drawing/2014/main" id="{3EBCF886-2401-ACC9-3C86-5A99C6B4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43" name="Graphic 32">
              <a:extLst>
                <a:ext uri="{FF2B5EF4-FFF2-40B4-BE49-F238E27FC236}">
                  <a16:creationId xmlns:a16="http://schemas.microsoft.com/office/drawing/2014/main" id="{488273A5-AD0B-ECC3-EEE5-B6780738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C2D10F-8148-7F61-63C9-CD6508204CC4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43C6ED-7A2E-A3FC-6F6F-C5BFC7085EEB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5537206-D391-7F51-B456-D4F6E0172CA9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6753A85-4019-5117-6CA3-0F337235856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9A652D0-4574-0A27-E3F2-807FDDA81434}"/>
              </a:ext>
            </a:extLst>
          </p:cNvPr>
          <p:cNvSpPr/>
          <p:nvPr/>
        </p:nvSpPr>
        <p:spPr>
          <a:xfrm>
            <a:off x="749175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D15D5A4-1E2F-B71F-BF55-5C1A26FF0899}"/>
              </a:ext>
            </a:extLst>
          </p:cNvPr>
          <p:cNvSpPr/>
          <p:nvPr/>
        </p:nvSpPr>
        <p:spPr>
          <a:xfrm>
            <a:off x="6285197" y="1649191"/>
            <a:ext cx="5157627" cy="381171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7A5A2-9F39-FB72-ECC8-0487026384AE}"/>
              </a:ext>
            </a:extLst>
          </p:cNvPr>
          <p:cNvSpPr txBox="1"/>
          <p:nvPr/>
        </p:nvSpPr>
        <p:spPr>
          <a:xfrm>
            <a:off x="1664468" y="167980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1 – Amsterdam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5D56F45-68D1-5DF6-291B-9D5B8193C130}"/>
              </a:ext>
            </a:extLst>
          </p:cNvPr>
          <p:cNvSpPr txBox="1"/>
          <p:nvPr/>
        </p:nvSpPr>
        <p:spPr>
          <a:xfrm>
            <a:off x="7272435" y="1671678"/>
            <a:ext cx="3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Studio 2 – Brussels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40FABD-1C1D-1379-05DF-7A2AED35C474}"/>
              </a:ext>
            </a:extLst>
          </p:cNvPr>
          <p:cNvGrpSpPr/>
          <p:nvPr/>
        </p:nvGrpSpPr>
        <p:grpSpPr>
          <a:xfrm>
            <a:off x="6779132" y="2173687"/>
            <a:ext cx="4169754" cy="3050391"/>
            <a:chOff x="830921" y="2009631"/>
            <a:chExt cx="4169754" cy="30503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F985C-3A39-0F99-F667-D1DD22E3EF9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009631"/>
              <a:ext cx="4162475" cy="1984929"/>
              <a:chOff x="2909150" y="3443392"/>
              <a:chExt cx="2554160" cy="1217984"/>
            </a:xfrm>
          </p:grpSpPr>
          <p:cxnSp>
            <p:nvCxnSpPr>
              <p:cNvPr id="14" name="Straight Connector 1065">
                <a:extLst>
                  <a:ext uri="{FF2B5EF4-FFF2-40B4-BE49-F238E27FC236}">
                    <a16:creationId xmlns:a16="http://schemas.microsoft.com/office/drawing/2014/main" id="{D5F48A52-71F5-46D7-D47C-E6DF7F786F93}"/>
                  </a:ext>
                </a:extLst>
              </p:cNvPr>
              <p:cNvCxnSpPr>
                <a:cxnSpLocks noChangeShapeType="1"/>
                <a:stCxn id="49" idx="2"/>
                <a:endCxn id="45" idx="0"/>
              </p:cNvCxnSpPr>
              <p:nvPr/>
            </p:nvCxnSpPr>
            <p:spPr bwMode="auto">
              <a:xfrm flipH="1">
                <a:off x="3196178" y="3972219"/>
                <a:ext cx="673009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065">
                <a:extLst>
                  <a:ext uri="{FF2B5EF4-FFF2-40B4-BE49-F238E27FC236}">
                    <a16:creationId xmlns:a16="http://schemas.microsoft.com/office/drawing/2014/main" id="{5B9537C8-A512-3D00-3A71-8473C55C366F}"/>
                  </a:ext>
                </a:extLst>
              </p:cNvPr>
              <p:cNvCxnSpPr>
                <a:cxnSpLocks noChangeShapeType="1"/>
                <a:stCxn id="50" idx="2"/>
                <a:endCxn id="45" idx="0"/>
              </p:cNvCxnSpPr>
              <p:nvPr/>
            </p:nvCxnSpPr>
            <p:spPr bwMode="auto">
              <a:xfrm flipH="1">
                <a:off x="3196178" y="3972219"/>
                <a:ext cx="129551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065">
                <a:extLst>
                  <a:ext uri="{FF2B5EF4-FFF2-40B4-BE49-F238E27FC236}">
                    <a16:creationId xmlns:a16="http://schemas.microsoft.com/office/drawing/2014/main" id="{054C8345-519D-1F6D-CE55-DBEACB4973A6}"/>
                  </a:ext>
                </a:extLst>
              </p:cNvPr>
              <p:cNvCxnSpPr>
                <a:cxnSpLocks noChangeShapeType="1"/>
                <a:stCxn id="50" idx="2"/>
                <a:endCxn id="46" idx="0"/>
              </p:cNvCxnSpPr>
              <p:nvPr/>
            </p:nvCxnSpPr>
            <p:spPr bwMode="auto">
              <a:xfrm flipH="1">
                <a:off x="3856213" y="3972219"/>
                <a:ext cx="635477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065">
                <a:extLst>
                  <a:ext uri="{FF2B5EF4-FFF2-40B4-BE49-F238E27FC236}">
                    <a16:creationId xmlns:a16="http://schemas.microsoft.com/office/drawing/2014/main" id="{940029D5-4595-71A8-1085-FD76DF3CE369}"/>
                  </a:ext>
                </a:extLst>
              </p:cNvPr>
              <p:cNvCxnSpPr>
                <a:cxnSpLocks noChangeShapeType="1"/>
                <a:stCxn id="49" idx="2"/>
                <a:endCxn id="47" idx="0"/>
              </p:cNvCxnSpPr>
              <p:nvPr/>
            </p:nvCxnSpPr>
            <p:spPr bwMode="auto">
              <a:xfrm>
                <a:off x="3869187" y="3972219"/>
                <a:ext cx="647061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65">
                <a:extLst>
                  <a:ext uri="{FF2B5EF4-FFF2-40B4-BE49-F238E27FC236}">
                    <a16:creationId xmlns:a16="http://schemas.microsoft.com/office/drawing/2014/main" id="{AF53686C-BCF0-E5BE-80E5-6CC5A5689923}"/>
                  </a:ext>
                </a:extLst>
              </p:cNvPr>
              <p:cNvCxnSpPr>
                <a:cxnSpLocks noChangeShapeType="1"/>
                <a:stCxn id="50" idx="2"/>
                <a:endCxn id="48" idx="0"/>
              </p:cNvCxnSpPr>
              <p:nvPr/>
            </p:nvCxnSpPr>
            <p:spPr bwMode="auto">
              <a:xfrm>
                <a:off x="4491690" y="3972219"/>
                <a:ext cx="684592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065">
                <a:extLst>
                  <a:ext uri="{FF2B5EF4-FFF2-40B4-BE49-F238E27FC236}">
                    <a16:creationId xmlns:a16="http://schemas.microsoft.com/office/drawing/2014/main" id="{376E7E96-31E3-123C-E4B3-562741247DCB}"/>
                  </a:ext>
                </a:extLst>
              </p:cNvPr>
              <p:cNvCxnSpPr>
                <a:cxnSpLocks noChangeShapeType="1"/>
                <a:stCxn id="50" idx="2"/>
                <a:endCxn id="47" idx="0"/>
              </p:cNvCxnSpPr>
              <p:nvPr/>
            </p:nvCxnSpPr>
            <p:spPr bwMode="auto">
              <a:xfrm>
                <a:off x="4491690" y="3972219"/>
                <a:ext cx="24558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065">
                <a:extLst>
                  <a:ext uri="{FF2B5EF4-FFF2-40B4-BE49-F238E27FC236}">
                    <a16:creationId xmlns:a16="http://schemas.microsoft.com/office/drawing/2014/main" id="{79150598-086D-5C7E-1B09-110A627BBB43}"/>
                  </a:ext>
                </a:extLst>
              </p:cNvPr>
              <p:cNvCxnSpPr>
                <a:cxnSpLocks noChangeShapeType="1"/>
                <a:stCxn id="49" idx="2"/>
                <a:endCxn id="46" idx="0"/>
              </p:cNvCxnSpPr>
              <p:nvPr/>
            </p:nvCxnSpPr>
            <p:spPr bwMode="auto">
              <a:xfrm flipH="1">
                <a:off x="3856213" y="3972219"/>
                <a:ext cx="12974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1065">
                <a:extLst>
                  <a:ext uri="{FF2B5EF4-FFF2-40B4-BE49-F238E27FC236}">
                    <a16:creationId xmlns:a16="http://schemas.microsoft.com/office/drawing/2014/main" id="{BEE1E115-08C8-E2D4-3CB7-6894C2680DF8}"/>
                  </a:ext>
                </a:extLst>
              </p:cNvPr>
              <p:cNvCxnSpPr>
                <a:cxnSpLocks noChangeShapeType="1"/>
                <a:stCxn id="49" idx="2"/>
                <a:endCxn id="48" idx="0"/>
              </p:cNvCxnSpPr>
              <p:nvPr/>
            </p:nvCxnSpPr>
            <p:spPr bwMode="auto">
              <a:xfrm>
                <a:off x="3869187" y="3972219"/>
                <a:ext cx="1307095" cy="42576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E4E8828-5CAC-D5EC-DF80-6FC358F63F72}"/>
                  </a:ext>
                </a:extLst>
              </p:cNvPr>
              <p:cNvGrpSpPr/>
              <p:nvPr/>
            </p:nvGrpSpPr>
            <p:grpSpPr>
              <a:xfrm>
                <a:off x="3689479" y="3443392"/>
                <a:ext cx="981918" cy="528827"/>
                <a:chOff x="3689479" y="3443392"/>
                <a:chExt cx="981918" cy="528827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593864C5-59F2-E7B2-478E-CE3B906E83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9479" y="3443392"/>
                  <a:ext cx="359415" cy="528827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8C29C6BF-2905-D545-FA6F-C37A4F8DB0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983" y="3443392"/>
                  <a:ext cx="359414" cy="528827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D5C679-B614-AFDB-A7A1-2252FE81DC61}"/>
                  </a:ext>
                </a:extLst>
              </p:cNvPr>
              <p:cNvGrpSpPr/>
              <p:nvPr/>
            </p:nvGrpSpPr>
            <p:grpSpPr>
              <a:xfrm>
                <a:off x="2909150" y="4397988"/>
                <a:ext cx="2554160" cy="263388"/>
                <a:chOff x="2909150" y="4397988"/>
                <a:chExt cx="2554160" cy="263388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B9635967-2F9D-8EF9-8E46-2539029908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15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B6A25F96-C863-2EC1-358D-63D93E4916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185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C08E6DB3-999B-FAF6-ADB5-3DFC8E8CB6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220" y="4397988"/>
                  <a:ext cx="574056" cy="263388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C3A77D16-DF51-ABFE-AEB3-3CBF7D969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9254" y="4397988"/>
                  <a:ext cx="574056" cy="2633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Graphic 150">
              <a:extLst>
                <a:ext uri="{FF2B5EF4-FFF2-40B4-BE49-F238E27FC236}">
                  <a16:creationId xmlns:a16="http://schemas.microsoft.com/office/drawing/2014/main" id="{EA5F7979-18FE-9EE8-FD8D-66D063EFC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921" y="4163494"/>
              <a:ext cx="896528" cy="896528"/>
            </a:xfrm>
            <a:prstGeom prst="rect">
              <a:avLst/>
            </a:prstGeom>
          </p:spPr>
        </p:pic>
        <p:pic>
          <p:nvPicPr>
            <p:cNvPr id="6" name="Graphic 150">
              <a:extLst>
                <a:ext uri="{FF2B5EF4-FFF2-40B4-BE49-F238E27FC236}">
                  <a16:creationId xmlns:a16="http://schemas.microsoft.com/office/drawing/2014/main" id="{363F371D-A7F2-8EA4-7B17-D1D99EC55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3339" y="4163494"/>
              <a:ext cx="896528" cy="896528"/>
            </a:xfrm>
            <a:prstGeom prst="rect">
              <a:avLst/>
            </a:prstGeom>
          </p:spPr>
        </p:pic>
        <p:pic>
          <p:nvPicPr>
            <p:cNvPr id="7" name="Graphic 150">
              <a:extLst>
                <a:ext uri="{FF2B5EF4-FFF2-40B4-BE49-F238E27FC236}">
                  <a16:creationId xmlns:a16="http://schemas.microsoft.com/office/drawing/2014/main" id="{2BEA10EA-5305-2A03-83C6-91EBDD16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8499" y="4163494"/>
              <a:ext cx="896528" cy="896528"/>
            </a:xfrm>
            <a:prstGeom prst="rect">
              <a:avLst/>
            </a:prstGeom>
          </p:spPr>
        </p:pic>
        <p:pic>
          <p:nvPicPr>
            <p:cNvPr id="8" name="Graphic 32">
              <a:extLst>
                <a:ext uri="{FF2B5EF4-FFF2-40B4-BE49-F238E27FC236}">
                  <a16:creationId xmlns:a16="http://schemas.microsoft.com/office/drawing/2014/main" id="{162B011C-7B1B-B260-4CE9-27D6377F8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9306" y="4163494"/>
              <a:ext cx="896528" cy="89652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821435-582E-8EBC-61C1-712B7A881FCA}"/>
                </a:ext>
              </a:extLst>
            </p:cNvPr>
            <p:cNvCxnSpPr>
              <a:stCxn id="45" idx="2"/>
            </p:cNvCxnSpPr>
            <p:nvPr/>
          </p:nvCxnSpPr>
          <p:spPr>
            <a:xfrm>
              <a:off x="1305965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62192A-F888-4D28-D00A-8CE8A883E308}"/>
                </a:ext>
              </a:extLst>
            </p:cNvPr>
            <p:cNvCxnSpPr/>
            <p:nvPr/>
          </p:nvCxnSpPr>
          <p:spPr>
            <a:xfrm>
              <a:off x="2381614" y="3994560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5C63B0-AD69-5386-4F3F-2259523B9D72}"/>
                </a:ext>
              </a:extLst>
            </p:cNvPr>
            <p:cNvCxnSpPr/>
            <p:nvPr/>
          </p:nvCxnSpPr>
          <p:spPr>
            <a:xfrm>
              <a:off x="3457262" y="3990888"/>
              <a:ext cx="0" cy="4446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A3F77D-5F05-E535-7B47-6923C3E6C6BF}"/>
                </a:ext>
              </a:extLst>
            </p:cNvPr>
            <p:cNvCxnSpPr>
              <a:cxnSpLocks/>
            </p:cNvCxnSpPr>
            <p:nvPr/>
          </p:nvCxnSpPr>
          <p:spPr>
            <a:xfrm>
              <a:off x="4523085" y="4016526"/>
              <a:ext cx="0" cy="2743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01B71961-9168-31D2-760A-285143CC517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21482" y="2265981"/>
            <a:ext cx="709" cy="2926080"/>
          </a:xfrm>
          <a:prstGeom prst="bentConnector3">
            <a:avLst>
              <a:gd name="adj1" fmla="val 77627221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2FA71F8-1FC5-B879-5B57-AA0B05DB73B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25255" y="2230114"/>
            <a:ext cx="709" cy="3017520"/>
          </a:xfrm>
          <a:prstGeom prst="bentConnector3">
            <a:avLst>
              <a:gd name="adj1" fmla="val 55890268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837A958F-391C-9F92-CCDD-8719850704E7}"/>
              </a:ext>
            </a:extLst>
          </p:cNvPr>
          <p:cNvSpPr/>
          <p:nvPr/>
        </p:nvSpPr>
        <p:spPr>
          <a:xfrm>
            <a:off x="6040753" y="1877446"/>
            <a:ext cx="1706574" cy="1156397"/>
          </a:xfrm>
          <a:prstGeom prst="wedgeRoundRectCallout">
            <a:avLst>
              <a:gd name="adj1" fmla="val -46118"/>
              <a:gd name="adj2" fmla="val 6427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Redundant Dark-Fiber Connection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BC0CB5-A109-7691-BB36-CCDB70F05B0A}"/>
              </a:ext>
            </a:extLst>
          </p:cNvPr>
          <p:cNvSpPr txBox="1"/>
          <p:nvPr/>
        </p:nvSpPr>
        <p:spPr>
          <a:xfrm>
            <a:off x="914402" y="5103681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00FF2C-22C3-F38A-1C16-F34ED6A19E85}"/>
              </a:ext>
            </a:extLst>
          </p:cNvPr>
          <p:cNvSpPr txBox="1"/>
          <p:nvPr/>
        </p:nvSpPr>
        <p:spPr>
          <a:xfrm>
            <a:off x="6379614" y="5101671"/>
            <a:ext cx="475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 Non-Blocking Multicast  Fabric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C721E4D5-6998-A5A8-2F47-9FEEA33BDCA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92744" y="1795908"/>
            <a:ext cx="709" cy="3840480"/>
          </a:xfrm>
          <a:prstGeom prst="bentConnector3">
            <a:avLst>
              <a:gd name="adj1" fmla="val 66033992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22A10DE6-6403-E292-B230-2F76B6AF8A7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72865" y="2796239"/>
            <a:ext cx="709" cy="1965960"/>
          </a:xfrm>
          <a:prstGeom prst="bentConnector3">
            <a:avLst>
              <a:gd name="adj1" fmla="val 52992102"/>
            </a:avLst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8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5331</TotalTime>
  <Words>1085</Words>
  <Application>Microsoft Macintosh PowerPoint</Application>
  <PresentationFormat>Widescreen</PresentationFormat>
  <Paragraphs>223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CiscoSansTT Light</vt:lpstr>
      <vt:lpstr>Wingdings</vt:lpstr>
      <vt:lpstr>Office Theme</vt:lpstr>
      <vt:lpstr>PowerPoint Presentation</vt:lpstr>
      <vt:lpstr>PowerPoint Presentation</vt:lpstr>
      <vt:lpstr>Deployment options </vt:lpstr>
      <vt:lpstr>Production – Live Studio Production</vt:lpstr>
      <vt:lpstr>Production – Live and Postproduction </vt:lpstr>
      <vt:lpstr>Remote production – Remote Leaf</vt:lpstr>
      <vt:lpstr>Remote production – Remote Leaf</vt:lpstr>
      <vt:lpstr>Remote production – Multi-Site</vt:lpstr>
      <vt:lpstr>Remote production – Multi-Site</vt:lpstr>
      <vt:lpstr>Remote production – Multi-Site</vt:lpstr>
      <vt:lpstr>Remote production – Multi-Site and PTP</vt:lpstr>
      <vt:lpstr>Remote production – Multi-Site</vt:lpstr>
      <vt:lpstr>Remote production – Contribution</vt:lpstr>
      <vt:lpstr>Remote production – Contribution</vt:lpstr>
      <vt:lpstr>Network Address Translation - Multicast</vt:lpstr>
      <vt:lpstr>Remote production – Contribution</vt:lpstr>
      <vt:lpstr>Remote production – Distribution</vt:lpstr>
      <vt:lpstr>Remote production – Distribution</vt:lpstr>
      <vt:lpstr>Hand off to public cloud</vt:lpstr>
      <vt:lpstr>NAT – Multicast to Unicast</vt:lpstr>
      <vt:lpstr>Hand off to public cloud</vt:lpstr>
      <vt:lpstr>Decoding Video</vt:lpstr>
      <vt:lpstr>Decoding Video</vt:lpstr>
      <vt:lpstr>NAT –Unicast to Multicast</vt:lpstr>
      <vt:lpstr>Decoding Video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Laila Bishay</dc:creator>
  <cp:lastModifiedBy>Nemanja Kamenica (nkamenic)</cp:lastModifiedBy>
  <cp:revision>22</cp:revision>
  <dcterms:created xsi:type="dcterms:W3CDTF">2022-07-25T14:48:25Z</dcterms:created>
  <dcterms:modified xsi:type="dcterms:W3CDTF">2022-09-06T16:59:46Z</dcterms:modified>
</cp:coreProperties>
</file>