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91" r:id="rId6"/>
    <p:sldId id="263" r:id="rId7"/>
    <p:sldId id="264" r:id="rId8"/>
    <p:sldId id="265" r:id="rId9"/>
    <p:sldId id="266" r:id="rId10"/>
    <p:sldId id="268" r:id="rId11"/>
    <p:sldId id="269" r:id="rId12"/>
    <p:sldId id="288" r:id="rId13"/>
    <p:sldId id="289" r:id="rId14"/>
    <p:sldId id="270" r:id="rId15"/>
    <p:sldId id="278" r:id="rId16"/>
    <p:sldId id="271" r:id="rId17"/>
    <p:sldId id="290" r:id="rId18"/>
    <p:sldId id="273" r:id="rId19"/>
    <p:sldId id="274" r:id="rId20"/>
    <p:sldId id="275" r:id="rId21"/>
    <p:sldId id="280" r:id="rId22"/>
    <p:sldId id="281" r:id="rId23"/>
    <p:sldId id="276" r:id="rId24"/>
    <p:sldId id="277" r:id="rId25"/>
    <p:sldId id="279" r:id="rId26"/>
    <p:sldId id="282" r:id="rId27"/>
    <p:sldId id="26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8F"/>
    <a:srgbClr val="1B3975"/>
    <a:srgbClr val="00D8D1"/>
    <a:srgbClr val="0C8F89"/>
    <a:srgbClr val="2C9FA0"/>
    <a:srgbClr val="076B0B"/>
    <a:srgbClr val="0B3B09"/>
    <a:srgbClr val="000000"/>
    <a:srgbClr val="00C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B918B0-B672-4418-96F7-E65A70EE22A6}" v="168" dt="2022-08-26T16:42:55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8"/>
    <p:restoredTop sz="96327"/>
  </p:normalViewPr>
  <p:slideViewPr>
    <p:cSldViewPr snapToGrid="0" snapToObjects="1" showGuides="1">
      <p:cViewPr varScale="1">
        <p:scale>
          <a:sx n="160" d="100"/>
          <a:sy n="160" d="100"/>
        </p:scale>
        <p:origin x="426" y="138"/>
      </p:cViewPr>
      <p:guideLst>
        <p:guide orient="horz" pos="9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ro Noronha" userId="c3b51ce1-086c-4692-813f-59549ae4f46c" providerId="ADAL" clId="{C3B918B0-B672-4418-96F7-E65A70EE22A6}"/>
    <pc:docChg chg="undo custSel addSld delSld modSld">
      <pc:chgData name="Ciro Noronha" userId="c3b51ce1-086c-4692-813f-59549ae4f46c" providerId="ADAL" clId="{C3B918B0-B672-4418-96F7-E65A70EE22A6}" dt="2022-08-26T16:42:55.701" v="1641"/>
      <pc:docMkLst>
        <pc:docMk/>
      </pc:docMkLst>
      <pc:sldChg chg="modSp mod">
        <pc:chgData name="Ciro Noronha" userId="c3b51ce1-086c-4692-813f-59549ae4f46c" providerId="ADAL" clId="{C3B918B0-B672-4418-96F7-E65A70EE22A6}" dt="2022-08-26T13:25:52.020" v="64" actId="20577"/>
        <pc:sldMkLst>
          <pc:docMk/>
          <pc:sldMk cId="1373479689" sldId="256"/>
        </pc:sldMkLst>
        <pc:spChg chg="mod">
          <ac:chgData name="Ciro Noronha" userId="c3b51ce1-086c-4692-813f-59549ae4f46c" providerId="ADAL" clId="{C3B918B0-B672-4418-96F7-E65A70EE22A6}" dt="2022-08-26T13:25:27.861" v="27" actId="20577"/>
          <ac:spMkLst>
            <pc:docMk/>
            <pc:sldMk cId="1373479689" sldId="256"/>
            <ac:spMk id="5" creationId="{C7B37BA2-AFC0-648B-15E7-64F68CB1427F}"/>
          </ac:spMkLst>
        </pc:spChg>
        <pc:spChg chg="mod">
          <ac:chgData name="Ciro Noronha" userId="c3b51ce1-086c-4692-813f-59549ae4f46c" providerId="ADAL" clId="{C3B918B0-B672-4418-96F7-E65A70EE22A6}" dt="2022-08-26T13:25:52.020" v="64" actId="20577"/>
          <ac:spMkLst>
            <pc:docMk/>
            <pc:sldMk cId="1373479689" sldId="256"/>
            <ac:spMk id="6" creationId="{05953437-BC45-7CA9-5FC7-42D3135DDEC3}"/>
          </ac:spMkLst>
        </pc:spChg>
      </pc:sldChg>
      <pc:sldChg chg="add del">
        <pc:chgData name="Ciro Noronha" userId="c3b51ce1-086c-4692-813f-59549ae4f46c" providerId="ADAL" clId="{C3B918B0-B672-4418-96F7-E65A70EE22A6}" dt="2022-08-26T13:26:42.786" v="66" actId="2696"/>
        <pc:sldMkLst>
          <pc:docMk/>
          <pc:sldMk cId="0" sldId="259"/>
        </pc:sldMkLst>
      </pc:sldChg>
      <pc:sldChg chg="modSp add">
        <pc:chgData name="Ciro Noronha" userId="c3b51ce1-086c-4692-813f-59549ae4f46c" providerId="ADAL" clId="{C3B918B0-B672-4418-96F7-E65A70EE22A6}" dt="2022-08-26T13:27:31.292" v="101" actId="1036"/>
        <pc:sldMkLst>
          <pc:docMk/>
          <pc:sldMk cId="0" sldId="260"/>
        </pc:sldMkLst>
        <pc:spChg chg="mod">
          <ac:chgData name="Ciro Noronha" userId="c3b51ce1-086c-4692-813f-59549ae4f46c" providerId="ADAL" clId="{C3B918B0-B672-4418-96F7-E65A70EE22A6}" dt="2022-08-26T13:27:31.292" v="101" actId="1036"/>
          <ac:spMkLst>
            <pc:docMk/>
            <pc:sldMk cId="0" sldId="260"/>
            <ac:spMk id="7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27:31.292" v="101" actId="1036"/>
          <ac:spMkLst>
            <pc:docMk/>
            <pc:sldMk cId="0" sldId="260"/>
            <ac:spMk id="8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27:31.292" v="101" actId="1036"/>
          <ac:spMkLst>
            <pc:docMk/>
            <pc:sldMk cId="0" sldId="260"/>
            <ac:spMk id="15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27:31.292" v="101" actId="1036"/>
          <ac:spMkLst>
            <pc:docMk/>
            <pc:sldMk cId="0" sldId="260"/>
            <ac:spMk id="17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27:31.292" v="101" actId="1036"/>
          <ac:spMkLst>
            <pc:docMk/>
            <pc:sldMk cId="0" sldId="260"/>
            <ac:spMk id="18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27:31.292" v="101" actId="1036"/>
          <ac:spMkLst>
            <pc:docMk/>
            <pc:sldMk cId="0" sldId="260"/>
            <ac:spMk id="19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27:31.292" v="101" actId="1036"/>
          <ac:spMkLst>
            <pc:docMk/>
            <pc:sldMk cId="0" sldId="260"/>
            <ac:spMk id="23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27:31.292" v="101" actId="1036"/>
          <ac:spMkLst>
            <pc:docMk/>
            <pc:sldMk cId="0" sldId="260"/>
            <ac:spMk id="25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27:31.292" v="101" actId="1036"/>
          <ac:spMkLst>
            <pc:docMk/>
            <pc:sldMk cId="0" sldId="260"/>
            <ac:spMk id="26" creationId="{00000000-0000-0000-0000-000000000000}"/>
          </ac:spMkLst>
        </pc:spChg>
        <pc:grpChg chg="mod">
          <ac:chgData name="Ciro Noronha" userId="c3b51ce1-086c-4692-813f-59549ae4f46c" providerId="ADAL" clId="{C3B918B0-B672-4418-96F7-E65A70EE22A6}" dt="2022-08-26T13:27:31.292" v="101" actId="1036"/>
          <ac:grpSpMkLst>
            <pc:docMk/>
            <pc:sldMk cId="0" sldId="260"/>
            <ac:grpSpMk id="4100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27:31.292" v="101" actId="1036"/>
          <ac:grpSpMkLst>
            <pc:docMk/>
            <pc:sldMk cId="0" sldId="260"/>
            <ac:grpSpMk id="4102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27:31.292" v="101" actId="1036"/>
          <ac:grpSpMkLst>
            <pc:docMk/>
            <pc:sldMk cId="0" sldId="260"/>
            <ac:grpSpMk id="4105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27:31.292" v="101" actId="1036"/>
          <ac:grpSpMkLst>
            <pc:docMk/>
            <pc:sldMk cId="0" sldId="260"/>
            <ac:grpSpMk id="4110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27:31.292" v="101" actId="1036"/>
          <ac:grpSpMkLst>
            <pc:docMk/>
            <pc:sldMk cId="0" sldId="260"/>
            <ac:grpSpMk id="4114" creationId="{00000000-0000-0000-0000-000000000000}"/>
          </ac:grpSpMkLst>
        </pc:grpChg>
        <pc:picChg chg="mod">
          <ac:chgData name="Ciro Noronha" userId="c3b51ce1-086c-4692-813f-59549ae4f46c" providerId="ADAL" clId="{C3B918B0-B672-4418-96F7-E65A70EE22A6}" dt="2022-08-26T13:27:31.292" v="101" actId="1036"/>
          <ac:picMkLst>
            <pc:docMk/>
            <pc:sldMk cId="0" sldId="260"/>
            <ac:picMk id="4103" creationId="{00000000-0000-0000-0000-000000000000}"/>
          </ac:picMkLst>
        </pc:picChg>
        <pc:picChg chg="mod">
          <ac:chgData name="Ciro Noronha" userId="c3b51ce1-086c-4692-813f-59549ae4f46c" providerId="ADAL" clId="{C3B918B0-B672-4418-96F7-E65A70EE22A6}" dt="2022-08-26T13:27:31.292" v="101" actId="1036"/>
          <ac:picMkLst>
            <pc:docMk/>
            <pc:sldMk cId="0" sldId="260"/>
            <ac:picMk id="4104" creationId="{00000000-0000-0000-0000-000000000000}"/>
          </ac:picMkLst>
        </pc:picChg>
        <pc:picChg chg="mod">
          <ac:chgData name="Ciro Noronha" userId="c3b51ce1-086c-4692-813f-59549ae4f46c" providerId="ADAL" clId="{C3B918B0-B672-4418-96F7-E65A70EE22A6}" dt="2022-08-26T13:27:31.292" v="101" actId="1036"/>
          <ac:picMkLst>
            <pc:docMk/>
            <pc:sldMk cId="0" sldId="260"/>
            <ac:picMk id="4112" creationId="{00000000-0000-0000-0000-000000000000}"/>
          </ac:picMkLst>
        </pc:picChg>
        <pc:picChg chg="mod">
          <ac:chgData name="Ciro Noronha" userId="c3b51ce1-086c-4692-813f-59549ae4f46c" providerId="ADAL" clId="{C3B918B0-B672-4418-96F7-E65A70EE22A6}" dt="2022-08-26T13:27:31.292" v="101" actId="1036"/>
          <ac:picMkLst>
            <pc:docMk/>
            <pc:sldMk cId="0" sldId="260"/>
            <ac:picMk id="4116" creationId="{00000000-0000-0000-0000-000000000000}"/>
          </ac:picMkLst>
        </pc:picChg>
        <pc:cxnChg chg="mod">
          <ac:chgData name="Ciro Noronha" userId="c3b51ce1-086c-4692-813f-59549ae4f46c" providerId="ADAL" clId="{C3B918B0-B672-4418-96F7-E65A70EE22A6}" dt="2022-08-26T13:27:31.292" v="101" actId="1036"/>
          <ac:cxnSpMkLst>
            <pc:docMk/>
            <pc:sldMk cId="0" sldId="260"/>
            <ac:cxnSpMk id="21" creationId="{00000000-0000-0000-0000-000000000000}"/>
          </ac:cxnSpMkLst>
        </pc:cxnChg>
      </pc:sldChg>
      <pc:sldChg chg="add">
        <pc:chgData name="Ciro Noronha" userId="c3b51ce1-086c-4692-813f-59549ae4f46c" providerId="ADAL" clId="{C3B918B0-B672-4418-96F7-E65A70EE22A6}" dt="2022-08-26T13:26:26.353" v="65"/>
        <pc:sldMkLst>
          <pc:docMk/>
          <pc:sldMk cId="0" sldId="261"/>
        </pc:sldMkLst>
      </pc:sldChg>
      <pc:sldChg chg="modSp add mod">
        <pc:chgData name="Ciro Noronha" userId="c3b51ce1-086c-4692-813f-59549ae4f46c" providerId="ADAL" clId="{C3B918B0-B672-4418-96F7-E65A70EE22A6}" dt="2022-08-26T13:47:20.763" v="689" actId="1036"/>
        <pc:sldMkLst>
          <pc:docMk/>
          <pc:sldMk cId="0" sldId="262"/>
        </pc:sldMkLst>
        <pc:spChg chg="mod">
          <ac:chgData name="Ciro Noronha" userId="c3b51ce1-086c-4692-813f-59549ae4f46c" providerId="ADAL" clId="{C3B918B0-B672-4418-96F7-E65A70EE22A6}" dt="2022-08-26T13:47:20.763" v="689" actId="1036"/>
          <ac:spMkLst>
            <pc:docMk/>
            <pc:sldMk cId="0" sldId="262"/>
            <ac:spMk id="3" creationId="{00000000-0000-0000-0000-000000000000}"/>
          </ac:spMkLst>
        </pc:spChg>
      </pc:sldChg>
      <pc:sldChg chg="del">
        <pc:chgData name="Ciro Noronha" userId="c3b51ce1-086c-4692-813f-59549ae4f46c" providerId="ADAL" clId="{C3B918B0-B672-4418-96F7-E65A70EE22A6}" dt="2022-08-26T13:23:38.636" v="0" actId="47"/>
        <pc:sldMkLst>
          <pc:docMk/>
          <pc:sldMk cId="3411764838" sldId="262"/>
        </pc:sldMkLst>
      </pc:sldChg>
      <pc:sldChg chg="modSp add mod">
        <pc:chgData name="Ciro Noronha" userId="c3b51ce1-086c-4692-813f-59549ae4f46c" providerId="ADAL" clId="{C3B918B0-B672-4418-96F7-E65A70EE22A6}" dt="2022-08-26T13:47:27.323" v="691" actId="1036"/>
        <pc:sldMkLst>
          <pc:docMk/>
          <pc:sldMk cId="0" sldId="263"/>
        </pc:sldMkLst>
        <pc:spChg chg="mod">
          <ac:chgData name="Ciro Noronha" userId="c3b51ce1-086c-4692-813f-59549ae4f46c" providerId="ADAL" clId="{C3B918B0-B672-4418-96F7-E65A70EE22A6}" dt="2022-08-26T13:47:27.323" v="691" actId="1036"/>
          <ac:spMkLst>
            <pc:docMk/>
            <pc:sldMk cId="0" sldId="263"/>
            <ac:spMk id="3" creationId="{00000000-0000-0000-0000-000000000000}"/>
          </ac:spMkLst>
        </pc:spChg>
      </pc:sldChg>
      <pc:sldChg chg="del">
        <pc:chgData name="Ciro Noronha" userId="c3b51ce1-086c-4692-813f-59549ae4f46c" providerId="ADAL" clId="{C3B918B0-B672-4418-96F7-E65A70EE22A6}" dt="2022-08-26T13:23:38.636" v="0" actId="47"/>
        <pc:sldMkLst>
          <pc:docMk/>
          <pc:sldMk cId="1469220806" sldId="263"/>
        </pc:sldMkLst>
      </pc:sldChg>
      <pc:sldChg chg="modSp add del mod">
        <pc:chgData name="Ciro Noronha" userId="c3b51ce1-086c-4692-813f-59549ae4f46c" providerId="ADAL" clId="{C3B918B0-B672-4418-96F7-E65A70EE22A6}" dt="2022-08-26T13:32:06.793" v="225" actId="1036"/>
        <pc:sldMkLst>
          <pc:docMk/>
          <pc:sldMk cId="930530979" sldId="264"/>
        </pc:sldMkLst>
        <pc:spChg chg="mod">
          <ac:chgData name="Ciro Noronha" userId="c3b51ce1-086c-4692-813f-59549ae4f46c" providerId="ADAL" clId="{C3B918B0-B672-4418-96F7-E65A70EE22A6}" dt="2022-08-26T13:31:20.914" v="219" actId="207"/>
          <ac:spMkLst>
            <pc:docMk/>
            <pc:sldMk cId="930530979" sldId="264"/>
            <ac:spMk id="2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2:06.793" v="225" actId="1036"/>
          <ac:spMkLst>
            <pc:docMk/>
            <pc:sldMk cId="930530979" sldId="264"/>
            <ac:spMk id="12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2:06.793" v="225" actId="1036"/>
          <ac:spMkLst>
            <pc:docMk/>
            <pc:sldMk cId="930530979" sldId="264"/>
            <ac:spMk id="13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2:06.793" v="225" actId="1036"/>
          <ac:spMkLst>
            <pc:docMk/>
            <pc:sldMk cId="930530979" sldId="264"/>
            <ac:spMk id="17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2:06.793" v="225" actId="1036"/>
          <ac:spMkLst>
            <pc:docMk/>
            <pc:sldMk cId="930530979" sldId="264"/>
            <ac:spMk id="19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2:06.793" v="225" actId="1036"/>
          <ac:spMkLst>
            <pc:docMk/>
            <pc:sldMk cId="930530979" sldId="264"/>
            <ac:spMk id="21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2:06.793" v="225" actId="1036"/>
          <ac:spMkLst>
            <pc:docMk/>
            <pc:sldMk cId="930530979" sldId="264"/>
            <ac:spMk id="23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2:06.793" v="225" actId="1036"/>
          <ac:spMkLst>
            <pc:docMk/>
            <pc:sldMk cId="930530979" sldId="264"/>
            <ac:spMk id="26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2:06.793" v="225" actId="1036"/>
          <ac:spMkLst>
            <pc:docMk/>
            <pc:sldMk cId="930530979" sldId="264"/>
            <ac:spMk id="27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2:06.793" v="225" actId="1036"/>
          <ac:spMkLst>
            <pc:docMk/>
            <pc:sldMk cId="930530979" sldId="264"/>
            <ac:spMk id="28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2:06.793" v="225" actId="1036"/>
          <ac:spMkLst>
            <pc:docMk/>
            <pc:sldMk cId="930530979" sldId="264"/>
            <ac:spMk id="29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2:06.793" v="225" actId="1036"/>
          <ac:spMkLst>
            <pc:docMk/>
            <pc:sldMk cId="930530979" sldId="264"/>
            <ac:spMk id="31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2:06.793" v="225" actId="1036"/>
          <ac:spMkLst>
            <pc:docMk/>
            <pc:sldMk cId="930530979" sldId="264"/>
            <ac:spMk id="43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2:06.793" v="225" actId="1036"/>
          <ac:spMkLst>
            <pc:docMk/>
            <pc:sldMk cId="930530979" sldId="264"/>
            <ac:spMk id="48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2:06.793" v="225" actId="1036"/>
          <ac:spMkLst>
            <pc:docMk/>
            <pc:sldMk cId="930530979" sldId="264"/>
            <ac:spMk id="49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2:06.793" v="225" actId="1036"/>
          <ac:spMkLst>
            <pc:docMk/>
            <pc:sldMk cId="930530979" sldId="264"/>
            <ac:spMk id="50" creationId="{00000000-0000-0000-0000-000000000000}"/>
          </ac:spMkLst>
        </pc:spChg>
        <pc:grpChg chg="mod">
          <ac:chgData name="Ciro Noronha" userId="c3b51ce1-086c-4692-813f-59549ae4f46c" providerId="ADAL" clId="{C3B918B0-B672-4418-96F7-E65A70EE22A6}" dt="2022-08-26T13:32:06.793" v="225" actId="1036"/>
          <ac:grpSpMkLst>
            <pc:docMk/>
            <pc:sldMk cId="930530979" sldId="264"/>
            <ac:grpSpMk id="8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2:06.793" v="225" actId="1036"/>
          <ac:grpSpMkLst>
            <pc:docMk/>
            <pc:sldMk cId="930530979" sldId="264"/>
            <ac:grpSpMk id="11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2:06.793" v="225" actId="1036"/>
          <ac:grpSpMkLst>
            <pc:docMk/>
            <pc:sldMk cId="930530979" sldId="264"/>
            <ac:grpSpMk id="16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2:06.793" v="225" actId="1036"/>
          <ac:grpSpMkLst>
            <pc:docMk/>
            <pc:sldMk cId="930530979" sldId="264"/>
            <ac:grpSpMk id="20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2:06.793" v="225" actId="1036"/>
          <ac:grpSpMkLst>
            <pc:docMk/>
            <pc:sldMk cId="930530979" sldId="264"/>
            <ac:grpSpMk id="24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2:06.793" v="225" actId="1036"/>
          <ac:grpSpMkLst>
            <pc:docMk/>
            <pc:sldMk cId="930530979" sldId="264"/>
            <ac:grpSpMk id="39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2:06.793" v="225" actId="1036"/>
          <ac:grpSpMkLst>
            <pc:docMk/>
            <pc:sldMk cId="930530979" sldId="264"/>
            <ac:grpSpMk id="56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2:06.793" v="225" actId="1036"/>
          <ac:grpSpMkLst>
            <pc:docMk/>
            <pc:sldMk cId="930530979" sldId="264"/>
            <ac:grpSpMk id="61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2:06.793" v="225" actId="1036"/>
          <ac:grpSpMkLst>
            <pc:docMk/>
            <pc:sldMk cId="930530979" sldId="264"/>
            <ac:grpSpMk id="62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2:06.793" v="225" actId="1036"/>
          <ac:grpSpMkLst>
            <pc:docMk/>
            <pc:sldMk cId="930530979" sldId="264"/>
            <ac:grpSpMk id="63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2:06.793" v="225" actId="1036"/>
          <ac:grpSpMkLst>
            <pc:docMk/>
            <pc:sldMk cId="930530979" sldId="264"/>
            <ac:grpSpMk id="64" creationId="{00000000-0000-0000-0000-000000000000}"/>
          </ac:grpSpMkLst>
        </pc:grpChg>
        <pc:picChg chg="mod">
          <ac:chgData name="Ciro Noronha" userId="c3b51ce1-086c-4692-813f-59549ae4f46c" providerId="ADAL" clId="{C3B918B0-B672-4418-96F7-E65A70EE22A6}" dt="2022-08-26T13:32:06.793" v="225" actId="1036"/>
          <ac:picMkLst>
            <pc:docMk/>
            <pc:sldMk cId="930530979" sldId="264"/>
            <ac:picMk id="5" creationId="{00000000-0000-0000-0000-000000000000}"/>
          </ac:picMkLst>
        </pc:picChg>
        <pc:picChg chg="mod">
          <ac:chgData name="Ciro Noronha" userId="c3b51ce1-086c-4692-813f-59549ae4f46c" providerId="ADAL" clId="{C3B918B0-B672-4418-96F7-E65A70EE22A6}" dt="2022-08-26T13:32:06.793" v="225" actId="1036"/>
          <ac:picMkLst>
            <pc:docMk/>
            <pc:sldMk cId="930530979" sldId="264"/>
            <ac:picMk id="9" creationId="{00000000-0000-0000-0000-000000000000}"/>
          </ac:picMkLst>
        </pc:picChg>
        <pc:picChg chg="mod">
          <ac:chgData name="Ciro Noronha" userId="c3b51ce1-086c-4692-813f-59549ae4f46c" providerId="ADAL" clId="{C3B918B0-B672-4418-96F7-E65A70EE22A6}" dt="2022-08-26T13:32:06.793" v="225" actId="1036"/>
          <ac:picMkLst>
            <pc:docMk/>
            <pc:sldMk cId="930530979" sldId="264"/>
            <ac:picMk id="18" creationId="{00000000-0000-0000-0000-000000000000}"/>
          </ac:picMkLst>
        </pc:picChg>
        <pc:picChg chg="mod">
          <ac:chgData name="Ciro Noronha" userId="c3b51ce1-086c-4692-813f-59549ae4f46c" providerId="ADAL" clId="{C3B918B0-B672-4418-96F7-E65A70EE22A6}" dt="2022-08-26T13:32:06.793" v="225" actId="1036"/>
          <ac:picMkLst>
            <pc:docMk/>
            <pc:sldMk cId="930530979" sldId="264"/>
            <ac:picMk id="22" creationId="{00000000-0000-0000-0000-000000000000}"/>
          </ac:picMkLst>
        </pc:picChg>
        <pc:cxnChg chg="mod">
          <ac:chgData name="Ciro Noronha" userId="c3b51ce1-086c-4692-813f-59549ae4f46c" providerId="ADAL" clId="{C3B918B0-B672-4418-96F7-E65A70EE22A6}" dt="2022-08-26T13:32:06.793" v="225" actId="1036"/>
          <ac:cxnSpMkLst>
            <pc:docMk/>
            <pc:sldMk cId="930530979" sldId="264"/>
            <ac:cxnSpMk id="33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2:06.793" v="225" actId="1036"/>
          <ac:cxnSpMkLst>
            <pc:docMk/>
            <pc:sldMk cId="930530979" sldId="264"/>
            <ac:cxnSpMk id="35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2:06.793" v="225" actId="1036"/>
          <ac:cxnSpMkLst>
            <pc:docMk/>
            <pc:sldMk cId="930530979" sldId="264"/>
            <ac:cxnSpMk id="37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2:06.793" v="225" actId="1036"/>
          <ac:cxnSpMkLst>
            <pc:docMk/>
            <pc:sldMk cId="930530979" sldId="264"/>
            <ac:cxnSpMk id="41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2:06.793" v="225" actId="1036"/>
          <ac:cxnSpMkLst>
            <pc:docMk/>
            <pc:sldMk cId="930530979" sldId="264"/>
            <ac:cxnSpMk id="42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2:06.793" v="225" actId="1036"/>
          <ac:cxnSpMkLst>
            <pc:docMk/>
            <pc:sldMk cId="930530979" sldId="264"/>
            <ac:cxnSpMk id="47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2:06.793" v="225" actId="1036"/>
          <ac:cxnSpMkLst>
            <pc:docMk/>
            <pc:sldMk cId="930530979" sldId="264"/>
            <ac:cxnSpMk id="52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2:06.793" v="225" actId="1036"/>
          <ac:cxnSpMkLst>
            <pc:docMk/>
            <pc:sldMk cId="930530979" sldId="264"/>
            <ac:cxnSpMk id="54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2:06.793" v="225" actId="1036"/>
          <ac:cxnSpMkLst>
            <pc:docMk/>
            <pc:sldMk cId="930530979" sldId="264"/>
            <ac:cxnSpMk id="58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2:06.793" v="225" actId="1036"/>
          <ac:cxnSpMkLst>
            <pc:docMk/>
            <pc:sldMk cId="930530979" sldId="264"/>
            <ac:cxnSpMk id="60" creationId="{00000000-0000-0000-0000-000000000000}"/>
          </ac:cxnSpMkLst>
        </pc:cxnChg>
      </pc:sldChg>
      <pc:sldChg chg="modSp add del mod">
        <pc:chgData name="Ciro Noronha" userId="c3b51ce1-086c-4692-813f-59549ae4f46c" providerId="ADAL" clId="{C3B918B0-B672-4418-96F7-E65A70EE22A6}" dt="2022-08-26T13:30:57.060" v="218" actId="1036"/>
        <pc:sldMkLst>
          <pc:docMk/>
          <pc:sldMk cId="762775247" sldId="265"/>
        </pc:sldMkLst>
        <pc:spChg chg="mod">
          <ac:chgData name="Ciro Noronha" userId="c3b51ce1-086c-4692-813f-59549ae4f46c" providerId="ADAL" clId="{C3B918B0-B672-4418-96F7-E65A70EE22A6}" dt="2022-08-26T13:30:34.963" v="208" actId="207"/>
          <ac:spMkLst>
            <pc:docMk/>
            <pc:sldMk cId="762775247" sldId="265"/>
            <ac:spMk id="2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0:57.060" v="218" actId="1036"/>
          <ac:spMkLst>
            <pc:docMk/>
            <pc:sldMk cId="762775247" sldId="265"/>
            <ac:spMk id="12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0:57.060" v="218" actId="1036"/>
          <ac:spMkLst>
            <pc:docMk/>
            <pc:sldMk cId="762775247" sldId="265"/>
            <ac:spMk id="13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0:57.060" v="218" actId="1036"/>
          <ac:spMkLst>
            <pc:docMk/>
            <pc:sldMk cId="762775247" sldId="265"/>
            <ac:spMk id="17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0:57.060" v="218" actId="1036"/>
          <ac:spMkLst>
            <pc:docMk/>
            <pc:sldMk cId="762775247" sldId="265"/>
            <ac:spMk id="19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0:57.060" v="218" actId="1036"/>
          <ac:spMkLst>
            <pc:docMk/>
            <pc:sldMk cId="762775247" sldId="265"/>
            <ac:spMk id="21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0:57.060" v="218" actId="1036"/>
          <ac:spMkLst>
            <pc:docMk/>
            <pc:sldMk cId="762775247" sldId="265"/>
            <ac:spMk id="23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0:57.060" v="218" actId="1036"/>
          <ac:spMkLst>
            <pc:docMk/>
            <pc:sldMk cId="762775247" sldId="265"/>
            <ac:spMk id="26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0:57.060" v="218" actId="1036"/>
          <ac:spMkLst>
            <pc:docMk/>
            <pc:sldMk cId="762775247" sldId="265"/>
            <ac:spMk id="27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0:57.060" v="218" actId="1036"/>
          <ac:spMkLst>
            <pc:docMk/>
            <pc:sldMk cId="762775247" sldId="265"/>
            <ac:spMk id="28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0:57.060" v="218" actId="1036"/>
          <ac:spMkLst>
            <pc:docMk/>
            <pc:sldMk cId="762775247" sldId="265"/>
            <ac:spMk id="29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0:57.060" v="218" actId="1036"/>
          <ac:spMkLst>
            <pc:docMk/>
            <pc:sldMk cId="762775247" sldId="265"/>
            <ac:spMk id="31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0:57.060" v="218" actId="1036"/>
          <ac:spMkLst>
            <pc:docMk/>
            <pc:sldMk cId="762775247" sldId="265"/>
            <ac:spMk id="43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0:57.060" v="218" actId="1036"/>
          <ac:spMkLst>
            <pc:docMk/>
            <pc:sldMk cId="762775247" sldId="265"/>
            <ac:spMk id="48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0:57.060" v="218" actId="1036"/>
          <ac:spMkLst>
            <pc:docMk/>
            <pc:sldMk cId="762775247" sldId="265"/>
            <ac:spMk id="49" creationId="{00000000-0000-0000-0000-000000000000}"/>
          </ac:spMkLst>
        </pc:spChg>
        <pc:spChg chg="mod">
          <ac:chgData name="Ciro Noronha" userId="c3b51ce1-086c-4692-813f-59549ae4f46c" providerId="ADAL" clId="{C3B918B0-B672-4418-96F7-E65A70EE22A6}" dt="2022-08-26T13:30:57.060" v="218" actId="1036"/>
          <ac:spMkLst>
            <pc:docMk/>
            <pc:sldMk cId="762775247" sldId="265"/>
            <ac:spMk id="50" creationId="{00000000-0000-0000-0000-000000000000}"/>
          </ac:spMkLst>
        </pc:spChg>
        <pc:grpChg chg="mod">
          <ac:chgData name="Ciro Noronha" userId="c3b51ce1-086c-4692-813f-59549ae4f46c" providerId="ADAL" clId="{C3B918B0-B672-4418-96F7-E65A70EE22A6}" dt="2022-08-26T13:30:57.060" v="218" actId="1036"/>
          <ac:grpSpMkLst>
            <pc:docMk/>
            <pc:sldMk cId="762775247" sldId="265"/>
            <ac:grpSpMk id="8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0:57.060" v="218" actId="1036"/>
          <ac:grpSpMkLst>
            <pc:docMk/>
            <pc:sldMk cId="762775247" sldId="265"/>
            <ac:grpSpMk id="11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0:57.060" v="218" actId="1036"/>
          <ac:grpSpMkLst>
            <pc:docMk/>
            <pc:sldMk cId="762775247" sldId="265"/>
            <ac:grpSpMk id="16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0:57.060" v="218" actId="1036"/>
          <ac:grpSpMkLst>
            <pc:docMk/>
            <pc:sldMk cId="762775247" sldId="265"/>
            <ac:grpSpMk id="20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0:57.060" v="218" actId="1036"/>
          <ac:grpSpMkLst>
            <pc:docMk/>
            <pc:sldMk cId="762775247" sldId="265"/>
            <ac:grpSpMk id="24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0:57.060" v="218" actId="1036"/>
          <ac:grpSpMkLst>
            <pc:docMk/>
            <pc:sldMk cId="762775247" sldId="265"/>
            <ac:grpSpMk id="30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0:57.060" v="218" actId="1036"/>
          <ac:grpSpMkLst>
            <pc:docMk/>
            <pc:sldMk cId="762775247" sldId="265"/>
            <ac:grpSpMk id="39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0:57.060" v="218" actId="1036"/>
          <ac:grpSpMkLst>
            <pc:docMk/>
            <pc:sldMk cId="762775247" sldId="265"/>
            <ac:grpSpMk id="56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0:57.060" v="218" actId="1036"/>
          <ac:grpSpMkLst>
            <pc:docMk/>
            <pc:sldMk cId="762775247" sldId="265"/>
            <ac:grpSpMk id="61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0:57.060" v="218" actId="1036"/>
          <ac:grpSpMkLst>
            <pc:docMk/>
            <pc:sldMk cId="762775247" sldId="265"/>
            <ac:grpSpMk id="62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0:57.060" v="218" actId="1036"/>
          <ac:grpSpMkLst>
            <pc:docMk/>
            <pc:sldMk cId="762775247" sldId="265"/>
            <ac:grpSpMk id="63" creationId="{00000000-0000-0000-0000-000000000000}"/>
          </ac:grpSpMkLst>
        </pc:grpChg>
        <pc:grpChg chg="mod">
          <ac:chgData name="Ciro Noronha" userId="c3b51ce1-086c-4692-813f-59549ae4f46c" providerId="ADAL" clId="{C3B918B0-B672-4418-96F7-E65A70EE22A6}" dt="2022-08-26T13:30:57.060" v="218" actId="1036"/>
          <ac:grpSpMkLst>
            <pc:docMk/>
            <pc:sldMk cId="762775247" sldId="265"/>
            <ac:grpSpMk id="64" creationId="{00000000-0000-0000-0000-000000000000}"/>
          </ac:grpSpMkLst>
        </pc:grpChg>
        <pc:picChg chg="mod">
          <ac:chgData name="Ciro Noronha" userId="c3b51ce1-086c-4692-813f-59549ae4f46c" providerId="ADAL" clId="{C3B918B0-B672-4418-96F7-E65A70EE22A6}" dt="2022-08-26T13:30:57.060" v="218" actId="1036"/>
          <ac:picMkLst>
            <pc:docMk/>
            <pc:sldMk cId="762775247" sldId="265"/>
            <ac:picMk id="5" creationId="{00000000-0000-0000-0000-000000000000}"/>
          </ac:picMkLst>
        </pc:picChg>
        <pc:picChg chg="mod">
          <ac:chgData name="Ciro Noronha" userId="c3b51ce1-086c-4692-813f-59549ae4f46c" providerId="ADAL" clId="{C3B918B0-B672-4418-96F7-E65A70EE22A6}" dt="2022-08-26T13:30:57.060" v="218" actId="1036"/>
          <ac:picMkLst>
            <pc:docMk/>
            <pc:sldMk cId="762775247" sldId="265"/>
            <ac:picMk id="9" creationId="{00000000-0000-0000-0000-000000000000}"/>
          </ac:picMkLst>
        </pc:picChg>
        <pc:picChg chg="mod">
          <ac:chgData name="Ciro Noronha" userId="c3b51ce1-086c-4692-813f-59549ae4f46c" providerId="ADAL" clId="{C3B918B0-B672-4418-96F7-E65A70EE22A6}" dt="2022-08-26T13:30:57.060" v="218" actId="1036"/>
          <ac:picMkLst>
            <pc:docMk/>
            <pc:sldMk cId="762775247" sldId="265"/>
            <ac:picMk id="18" creationId="{00000000-0000-0000-0000-000000000000}"/>
          </ac:picMkLst>
        </pc:picChg>
        <pc:picChg chg="mod">
          <ac:chgData name="Ciro Noronha" userId="c3b51ce1-086c-4692-813f-59549ae4f46c" providerId="ADAL" clId="{C3B918B0-B672-4418-96F7-E65A70EE22A6}" dt="2022-08-26T13:30:57.060" v="218" actId="1036"/>
          <ac:picMkLst>
            <pc:docMk/>
            <pc:sldMk cId="762775247" sldId="265"/>
            <ac:picMk id="22" creationId="{00000000-0000-0000-0000-000000000000}"/>
          </ac:picMkLst>
        </pc:picChg>
        <pc:cxnChg chg="mod">
          <ac:chgData name="Ciro Noronha" userId="c3b51ce1-086c-4692-813f-59549ae4f46c" providerId="ADAL" clId="{C3B918B0-B672-4418-96F7-E65A70EE22A6}" dt="2022-08-26T13:30:57.060" v="218" actId="1036"/>
          <ac:cxnSpMkLst>
            <pc:docMk/>
            <pc:sldMk cId="762775247" sldId="265"/>
            <ac:cxnSpMk id="4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0:57.060" v="218" actId="1036"/>
          <ac:cxnSpMkLst>
            <pc:docMk/>
            <pc:sldMk cId="762775247" sldId="265"/>
            <ac:cxnSpMk id="33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0:57.060" v="218" actId="1036"/>
          <ac:cxnSpMkLst>
            <pc:docMk/>
            <pc:sldMk cId="762775247" sldId="265"/>
            <ac:cxnSpMk id="35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0:57.060" v="218" actId="1036"/>
          <ac:cxnSpMkLst>
            <pc:docMk/>
            <pc:sldMk cId="762775247" sldId="265"/>
            <ac:cxnSpMk id="37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0:57.060" v="218" actId="1036"/>
          <ac:cxnSpMkLst>
            <pc:docMk/>
            <pc:sldMk cId="762775247" sldId="265"/>
            <ac:cxnSpMk id="41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0:57.060" v="218" actId="1036"/>
          <ac:cxnSpMkLst>
            <pc:docMk/>
            <pc:sldMk cId="762775247" sldId="265"/>
            <ac:cxnSpMk id="42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0:57.060" v="218" actId="1036"/>
          <ac:cxnSpMkLst>
            <pc:docMk/>
            <pc:sldMk cId="762775247" sldId="265"/>
            <ac:cxnSpMk id="47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0:57.060" v="218" actId="1036"/>
          <ac:cxnSpMkLst>
            <pc:docMk/>
            <pc:sldMk cId="762775247" sldId="265"/>
            <ac:cxnSpMk id="52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0:57.060" v="218" actId="1036"/>
          <ac:cxnSpMkLst>
            <pc:docMk/>
            <pc:sldMk cId="762775247" sldId="265"/>
            <ac:cxnSpMk id="53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0:57.060" v="218" actId="1036"/>
          <ac:cxnSpMkLst>
            <pc:docMk/>
            <pc:sldMk cId="762775247" sldId="265"/>
            <ac:cxnSpMk id="54" creationId="{00000000-0000-0000-0000-000000000000}"/>
          </ac:cxnSpMkLst>
        </pc:cxnChg>
        <pc:cxnChg chg="mod">
          <ac:chgData name="Ciro Noronha" userId="c3b51ce1-086c-4692-813f-59549ae4f46c" providerId="ADAL" clId="{C3B918B0-B672-4418-96F7-E65A70EE22A6}" dt="2022-08-26T13:30:57.060" v="218" actId="1036"/>
          <ac:cxnSpMkLst>
            <pc:docMk/>
            <pc:sldMk cId="762775247" sldId="265"/>
            <ac:cxnSpMk id="58" creationId="{00000000-0000-0000-0000-000000000000}"/>
          </ac:cxnSpMkLst>
        </pc:cxnChg>
      </pc:sldChg>
      <pc:sldChg chg="del">
        <pc:chgData name="Ciro Noronha" userId="c3b51ce1-086c-4692-813f-59549ae4f46c" providerId="ADAL" clId="{C3B918B0-B672-4418-96F7-E65A70EE22A6}" dt="2022-08-26T13:23:38.636" v="0" actId="47"/>
        <pc:sldMkLst>
          <pc:docMk/>
          <pc:sldMk cId="3994992153" sldId="265"/>
        </pc:sldMkLst>
      </pc:sldChg>
      <pc:sldChg chg="add">
        <pc:chgData name="Ciro Noronha" userId="c3b51ce1-086c-4692-813f-59549ae4f46c" providerId="ADAL" clId="{C3B918B0-B672-4418-96F7-E65A70EE22A6}" dt="2022-08-26T13:26:26.353" v="65"/>
        <pc:sldMkLst>
          <pc:docMk/>
          <pc:sldMk cId="3050741252" sldId="266"/>
        </pc:sldMkLst>
      </pc:sldChg>
      <pc:sldChg chg="modSp add mod">
        <pc:chgData name="Ciro Noronha" userId="c3b51ce1-086c-4692-813f-59549ae4f46c" providerId="ADAL" clId="{C3B918B0-B672-4418-96F7-E65A70EE22A6}" dt="2022-08-26T13:32:31.846" v="242" actId="1036"/>
        <pc:sldMkLst>
          <pc:docMk/>
          <pc:sldMk cId="1530091481" sldId="268"/>
        </pc:sldMkLst>
        <pc:spChg chg="mod">
          <ac:chgData name="Ciro Noronha" userId="c3b51ce1-086c-4692-813f-59549ae4f46c" providerId="ADAL" clId="{C3B918B0-B672-4418-96F7-E65A70EE22A6}" dt="2022-08-26T13:32:31.846" v="242" actId="1036"/>
          <ac:spMkLst>
            <pc:docMk/>
            <pc:sldMk cId="1530091481" sldId="268"/>
            <ac:spMk id="3" creationId="{95FA10DB-6230-5141-81BC-DF20AD3A5399}"/>
          </ac:spMkLst>
        </pc:spChg>
      </pc:sldChg>
      <pc:sldChg chg="modSp add mod">
        <pc:chgData name="Ciro Noronha" userId="c3b51ce1-086c-4692-813f-59549ae4f46c" providerId="ADAL" clId="{C3B918B0-B672-4418-96F7-E65A70EE22A6}" dt="2022-08-26T13:32:41.193" v="267" actId="1036"/>
        <pc:sldMkLst>
          <pc:docMk/>
          <pc:sldMk cId="1439379813" sldId="269"/>
        </pc:sldMkLst>
        <pc:spChg chg="mod">
          <ac:chgData name="Ciro Noronha" userId="c3b51ce1-086c-4692-813f-59549ae4f46c" providerId="ADAL" clId="{C3B918B0-B672-4418-96F7-E65A70EE22A6}" dt="2022-08-26T13:32:41.193" v="267" actId="1036"/>
          <ac:spMkLst>
            <pc:docMk/>
            <pc:sldMk cId="1439379813" sldId="269"/>
            <ac:spMk id="3" creationId="{A799F9A8-5DB4-92CF-6412-D5F6AE44DDBB}"/>
          </ac:spMkLst>
        </pc:spChg>
      </pc:sldChg>
      <pc:sldChg chg="modSp add mod">
        <pc:chgData name="Ciro Noronha" userId="c3b51ce1-086c-4692-813f-59549ae4f46c" providerId="ADAL" clId="{C3B918B0-B672-4418-96F7-E65A70EE22A6}" dt="2022-08-26T13:33:07.262" v="306" actId="1036"/>
        <pc:sldMkLst>
          <pc:docMk/>
          <pc:sldMk cId="3038989092" sldId="270"/>
        </pc:sldMkLst>
        <pc:spChg chg="mod">
          <ac:chgData name="Ciro Noronha" userId="c3b51ce1-086c-4692-813f-59549ae4f46c" providerId="ADAL" clId="{C3B918B0-B672-4418-96F7-E65A70EE22A6}" dt="2022-08-26T13:33:07.262" v="306" actId="1036"/>
          <ac:spMkLst>
            <pc:docMk/>
            <pc:sldMk cId="3038989092" sldId="270"/>
            <ac:spMk id="3" creationId="{5085494B-CF2B-E793-ABE0-CEE7EBE197FF}"/>
          </ac:spMkLst>
        </pc:spChg>
      </pc:sldChg>
      <pc:sldChg chg="add">
        <pc:chgData name="Ciro Noronha" userId="c3b51ce1-086c-4692-813f-59549ae4f46c" providerId="ADAL" clId="{C3B918B0-B672-4418-96F7-E65A70EE22A6}" dt="2022-08-26T13:26:26.353" v="65"/>
        <pc:sldMkLst>
          <pc:docMk/>
          <pc:sldMk cId="3979317170" sldId="271"/>
        </pc:sldMkLst>
      </pc:sldChg>
      <pc:sldChg chg="modSp add del mod">
        <pc:chgData name="Ciro Noronha" userId="c3b51ce1-086c-4692-813f-59549ae4f46c" providerId="ADAL" clId="{C3B918B0-B672-4418-96F7-E65A70EE22A6}" dt="2022-08-26T13:37:12.080" v="559" actId="2696"/>
        <pc:sldMkLst>
          <pc:docMk/>
          <pc:sldMk cId="2047773421" sldId="272"/>
        </pc:sldMkLst>
        <pc:spChg chg="mod">
          <ac:chgData name="Ciro Noronha" userId="c3b51ce1-086c-4692-813f-59549ae4f46c" providerId="ADAL" clId="{C3B918B0-B672-4418-96F7-E65A70EE22A6}" dt="2022-08-26T13:33:19.250" v="307" actId="207"/>
          <ac:spMkLst>
            <pc:docMk/>
            <pc:sldMk cId="2047773421" sldId="272"/>
            <ac:spMk id="2" creationId="{4D741839-2A78-8262-7BAF-330994CA4FF9}"/>
          </ac:spMkLst>
        </pc:spChg>
        <pc:spChg chg="mod">
          <ac:chgData name="Ciro Noronha" userId="c3b51ce1-086c-4692-813f-59549ae4f46c" providerId="ADAL" clId="{C3B918B0-B672-4418-96F7-E65A70EE22A6}" dt="2022-08-26T13:37:03.967" v="558" actId="1036"/>
          <ac:spMkLst>
            <pc:docMk/>
            <pc:sldMk cId="2047773421" sldId="272"/>
            <ac:spMk id="5" creationId="{52D03184-0F0A-3FEC-26BC-2B9C26947226}"/>
          </ac:spMkLst>
        </pc:spChg>
        <pc:spChg chg="mod">
          <ac:chgData name="Ciro Noronha" userId="c3b51ce1-086c-4692-813f-59549ae4f46c" providerId="ADAL" clId="{C3B918B0-B672-4418-96F7-E65A70EE22A6}" dt="2022-08-26T13:34:19.524" v="330" actId="1036"/>
          <ac:spMkLst>
            <pc:docMk/>
            <pc:sldMk cId="2047773421" sldId="272"/>
            <ac:spMk id="6" creationId="{3398455A-D552-2382-F18A-28F6DC465C9D}"/>
          </ac:spMkLst>
        </pc:spChg>
        <pc:spChg chg="mod">
          <ac:chgData name="Ciro Noronha" userId="c3b51ce1-086c-4692-813f-59549ae4f46c" providerId="ADAL" clId="{C3B918B0-B672-4418-96F7-E65A70EE22A6}" dt="2022-08-26T13:34:19.524" v="330" actId="1036"/>
          <ac:spMkLst>
            <pc:docMk/>
            <pc:sldMk cId="2047773421" sldId="272"/>
            <ac:spMk id="7" creationId="{78C92040-22C6-FBAC-799D-9FB5218B6942}"/>
          </ac:spMkLst>
        </pc:spChg>
        <pc:spChg chg="mod">
          <ac:chgData name="Ciro Noronha" userId="c3b51ce1-086c-4692-813f-59549ae4f46c" providerId="ADAL" clId="{C3B918B0-B672-4418-96F7-E65A70EE22A6}" dt="2022-08-26T13:34:19.524" v="330" actId="1036"/>
          <ac:spMkLst>
            <pc:docMk/>
            <pc:sldMk cId="2047773421" sldId="272"/>
            <ac:spMk id="8" creationId="{61935394-BB3D-057F-935D-8DDF26873FF0}"/>
          </ac:spMkLst>
        </pc:spChg>
        <pc:spChg chg="mod">
          <ac:chgData name="Ciro Noronha" userId="c3b51ce1-086c-4692-813f-59549ae4f46c" providerId="ADAL" clId="{C3B918B0-B672-4418-96F7-E65A70EE22A6}" dt="2022-08-26T13:34:19.524" v="330" actId="1036"/>
          <ac:spMkLst>
            <pc:docMk/>
            <pc:sldMk cId="2047773421" sldId="272"/>
            <ac:spMk id="9" creationId="{767D8268-4915-0A04-3D33-95A0EFD91B15}"/>
          </ac:spMkLst>
        </pc:spChg>
        <pc:spChg chg="mod">
          <ac:chgData name="Ciro Noronha" userId="c3b51ce1-086c-4692-813f-59549ae4f46c" providerId="ADAL" clId="{C3B918B0-B672-4418-96F7-E65A70EE22A6}" dt="2022-08-26T13:34:19.524" v="330" actId="1036"/>
          <ac:spMkLst>
            <pc:docMk/>
            <pc:sldMk cId="2047773421" sldId="272"/>
            <ac:spMk id="10" creationId="{2F53B0BC-F2AF-6C4D-6E52-4578CB0D3A60}"/>
          </ac:spMkLst>
        </pc:spChg>
        <pc:spChg chg="mod">
          <ac:chgData name="Ciro Noronha" userId="c3b51ce1-086c-4692-813f-59549ae4f46c" providerId="ADAL" clId="{C3B918B0-B672-4418-96F7-E65A70EE22A6}" dt="2022-08-26T13:34:19.524" v="330" actId="1036"/>
          <ac:spMkLst>
            <pc:docMk/>
            <pc:sldMk cId="2047773421" sldId="272"/>
            <ac:spMk id="11" creationId="{1EE72297-27DA-0843-359D-308C187AEFE9}"/>
          </ac:spMkLst>
        </pc:spChg>
        <pc:spChg chg="mod">
          <ac:chgData name="Ciro Noronha" userId="c3b51ce1-086c-4692-813f-59549ae4f46c" providerId="ADAL" clId="{C3B918B0-B672-4418-96F7-E65A70EE22A6}" dt="2022-08-26T13:34:19.524" v="330" actId="1036"/>
          <ac:spMkLst>
            <pc:docMk/>
            <pc:sldMk cId="2047773421" sldId="272"/>
            <ac:spMk id="12" creationId="{2252F57E-8355-8AD1-328A-0806CCC1DA39}"/>
          </ac:spMkLst>
        </pc:spChg>
        <pc:grpChg chg="mod">
          <ac:chgData name="Ciro Noronha" userId="c3b51ce1-086c-4692-813f-59549ae4f46c" providerId="ADAL" clId="{C3B918B0-B672-4418-96F7-E65A70EE22A6}" dt="2022-08-26T13:34:19.524" v="330" actId="1036"/>
          <ac:grpSpMkLst>
            <pc:docMk/>
            <pc:sldMk cId="2047773421" sldId="272"/>
            <ac:grpSpMk id="77" creationId="{B8525C67-2A0B-8D0E-EF68-773834C349E2}"/>
          </ac:grpSpMkLst>
        </pc:grpChg>
        <pc:cxnChg chg="mod">
          <ac:chgData name="Ciro Noronha" userId="c3b51ce1-086c-4692-813f-59549ae4f46c" providerId="ADAL" clId="{C3B918B0-B672-4418-96F7-E65A70EE22A6}" dt="2022-08-26T13:37:03.967" v="558" actId="1036"/>
          <ac:cxnSpMkLst>
            <pc:docMk/>
            <pc:sldMk cId="2047773421" sldId="272"/>
            <ac:cxnSpMk id="22" creationId="{7AA5040B-6221-8BF5-0F44-05EA7B1150FC}"/>
          </ac:cxnSpMkLst>
        </pc:cxnChg>
        <pc:cxnChg chg="mod">
          <ac:chgData name="Ciro Noronha" userId="c3b51ce1-086c-4692-813f-59549ae4f46c" providerId="ADAL" clId="{C3B918B0-B672-4418-96F7-E65A70EE22A6}" dt="2022-08-26T13:34:19.524" v="330" actId="1036"/>
          <ac:cxnSpMkLst>
            <pc:docMk/>
            <pc:sldMk cId="2047773421" sldId="272"/>
            <ac:cxnSpMk id="25" creationId="{F759CF4F-98E7-A595-4BEB-8B0E8E7CC63D}"/>
          </ac:cxnSpMkLst>
        </pc:cxnChg>
        <pc:cxnChg chg="mod">
          <ac:chgData name="Ciro Noronha" userId="c3b51ce1-086c-4692-813f-59549ae4f46c" providerId="ADAL" clId="{C3B918B0-B672-4418-96F7-E65A70EE22A6}" dt="2022-08-26T13:34:19.524" v="330" actId="1036"/>
          <ac:cxnSpMkLst>
            <pc:docMk/>
            <pc:sldMk cId="2047773421" sldId="272"/>
            <ac:cxnSpMk id="28" creationId="{97667383-333E-DA23-7DAF-CCCD535DF9C5}"/>
          </ac:cxnSpMkLst>
        </pc:cxnChg>
        <pc:cxnChg chg="mod">
          <ac:chgData name="Ciro Noronha" userId="c3b51ce1-086c-4692-813f-59549ae4f46c" providerId="ADAL" clId="{C3B918B0-B672-4418-96F7-E65A70EE22A6}" dt="2022-08-26T13:34:19.524" v="330" actId="1036"/>
          <ac:cxnSpMkLst>
            <pc:docMk/>
            <pc:sldMk cId="2047773421" sldId="272"/>
            <ac:cxnSpMk id="31" creationId="{61BB8E4C-87E5-6A1C-6275-B2345E309795}"/>
          </ac:cxnSpMkLst>
        </pc:cxnChg>
        <pc:cxnChg chg="mod">
          <ac:chgData name="Ciro Noronha" userId="c3b51ce1-086c-4692-813f-59549ae4f46c" providerId="ADAL" clId="{C3B918B0-B672-4418-96F7-E65A70EE22A6}" dt="2022-08-26T13:34:19.524" v="330" actId="1036"/>
          <ac:cxnSpMkLst>
            <pc:docMk/>
            <pc:sldMk cId="2047773421" sldId="272"/>
            <ac:cxnSpMk id="34" creationId="{C2635C6C-4936-0213-F3C8-D85E1E81522D}"/>
          </ac:cxnSpMkLst>
        </pc:cxnChg>
        <pc:cxnChg chg="mod">
          <ac:chgData name="Ciro Noronha" userId="c3b51ce1-086c-4692-813f-59549ae4f46c" providerId="ADAL" clId="{C3B918B0-B672-4418-96F7-E65A70EE22A6}" dt="2022-08-26T13:34:19.524" v="330" actId="1036"/>
          <ac:cxnSpMkLst>
            <pc:docMk/>
            <pc:sldMk cId="2047773421" sldId="272"/>
            <ac:cxnSpMk id="37" creationId="{980ADA14-9F71-F537-9A2B-28801ECC4473}"/>
          </ac:cxnSpMkLst>
        </pc:cxnChg>
        <pc:cxnChg chg="mod">
          <ac:chgData name="Ciro Noronha" userId="c3b51ce1-086c-4692-813f-59549ae4f46c" providerId="ADAL" clId="{C3B918B0-B672-4418-96F7-E65A70EE22A6}" dt="2022-08-26T13:34:19.524" v="330" actId="1036"/>
          <ac:cxnSpMkLst>
            <pc:docMk/>
            <pc:sldMk cId="2047773421" sldId="272"/>
            <ac:cxnSpMk id="40" creationId="{E403C754-7446-9F19-A027-C077022F95F8}"/>
          </ac:cxnSpMkLst>
        </pc:cxnChg>
        <pc:cxnChg chg="mod">
          <ac:chgData name="Ciro Noronha" userId="c3b51ce1-086c-4692-813f-59549ae4f46c" providerId="ADAL" clId="{C3B918B0-B672-4418-96F7-E65A70EE22A6}" dt="2022-08-26T13:34:19.524" v="330" actId="1036"/>
          <ac:cxnSpMkLst>
            <pc:docMk/>
            <pc:sldMk cId="2047773421" sldId="272"/>
            <ac:cxnSpMk id="43" creationId="{3E0EDC0A-181B-31A2-0F8A-0445BC1887C7}"/>
          </ac:cxnSpMkLst>
        </pc:cxnChg>
      </pc:sldChg>
      <pc:sldChg chg="modSp add mod">
        <pc:chgData name="Ciro Noronha" userId="c3b51ce1-086c-4692-813f-59549ae4f46c" providerId="ADAL" clId="{C3B918B0-B672-4418-96F7-E65A70EE22A6}" dt="2022-08-26T13:34:26.779" v="348" actId="1036"/>
        <pc:sldMkLst>
          <pc:docMk/>
          <pc:sldMk cId="50665714" sldId="273"/>
        </pc:sldMkLst>
        <pc:spChg chg="mod">
          <ac:chgData name="Ciro Noronha" userId="c3b51ce1-086c-4692-813f-59549ae4f46c" providerId="ADAL" clId="{C3B918B0-B672-4418-96F7-E65A70EE22A6}" dt="2022-08-26T13:34:26.779" v="348" actId="1036"/>
          <ac:spMkLst>
            <pc:docMk/>
            <pc:sldMk cId="50665714" sldId="273"/>
            <ac:spMk id="3" creationId="{6DD5540D-0CEB-5D5E-9642-D8AF95AE7C48}"/>
          </ac:spMkLst>
        </pc:spChg>
      </pc:sldChg>
      <pc:sldChg chg="add">
        <pc:chgData name="Ciro Noronha" userId="c3b51ce1-086c-4692-813f-59549ae4f46c" providerId="ADAL" clId="{C3B918B0-B672-4418-96F7-E65A70EE22A6}" dt="2022-08-26T13:26:26.353" v="65"/>
        <pc:sldMkLst>
          <pc:docMk/>
          <pc:sldMk cId="3349772691" sldId="274"/>
        </pc:sldMkLst>
      </pc:sldChg>
      <pc:sldChg chg="add">
        <pc:chgData name="Ciro Noronha" userId="c3b51ce1-086c-4692-813f-59549ae4f46c" providerId="ADAL" clId="{C3B918B0-B672-4418-96F7-E65A70EE22A6}" dt="2022-08-26T13:26:26.353" v="65"/>
        <pc:sldMkLst>
          <pc:docMk/>
          <pc:sldMk cId="1047025203" sldId="275"/>
        </pc:sldMkLst>
      </pc:sldChg>
      <pc:sldChg chg="modSp add mod">
        <pc:chgData name="Ciro Noronha" userId="c3b51ce1-086c-4692-813f-59549ae4f46c" providerId="ADAL" clId="{C3B918B0-B672-4418-96F7-E65A70EE22A6}" dt="2022-08-26T13:36:19.420" v="478" actId="1037"/>
        <pc:sldMkLst>
          <pc:docMk/>
          <pc:sldMk cId="973694706" sldId="276"/>
        </pc:sldMkLst>
        <pc:spChg chg="mod">
          <ac:chgData name="Ciro Noronha" userId="c3b51ce1-086c-4692-813f-59549ae4f46c" providerId="ADAL" clId="{C3B918B0-B672-4418-96F7-E65A70EE22A6}" dt="2022-08-26T13:36:19.420" v="478" actId="1037"/>
          <ac:spMkLst>
            <pc:docMk/>
            <pc:sldMk cId="973694706" sldId="276"/>
            <ac:spMk id="2" creationId="{A4445C49-77EB-6EFA-C519-A3B6DA8BA45F}"/>
          </ac:spMkLst>
        </pc:spChg>
      </pc:sldChg>
      <pc:sldChg chg="modSp add mod">
        <pc:chgData name="Ciro Noronha" userId="c3b51ce1-086c-4692-813f-59549ae4f46c" providerId="ADAL" clId="{C3B918B0-B672-4418-96F7-E65A70EE22A6}" dt="2022-08-26T13:35:59.852" v="442" actId="1037"/>
        <pc:sldMkLst>
          <pc:docMk/>
          <pc:sldMk cId="3549073518" sldId="277"/>
        </pc:sldMkLst>
        <pc:spChg chg="mod">
          <ac:chgData name="Ciro Noronha" userId="c3b51ce1-086c-4692-813f-59549ae4f46c" providerId="ADAL" clId="{C3B918B0-B672-4418-96F7-E65A70EE22A6}" dt="2022-08-26T13:35:59.852" v="442" actId="1037"/>
          <ac:spMkLst>
            <pc:docMk/>
            <pc:sldMk cId="3549073518" sldId="277"/>
            <ac:spMk id="2" creationId="{520B635E-808B-7ABA-0575-BCE29EA7988F}"/>
          </ac:spMkLst>
        </pc:spChg>
        <pc:spChg chg="mod">
          <ac:chgData name="Ciro Noronha" userId="c3b51ce1-086c-4692-813f-59549ae4f46c" providerId="ADAL" clId="{C3B918B0-B672-4418-96F7-E65A70EE22A6}" dt="2022-08-26T13:35:42.433" v="397" actId="1035"/>
          <ac:spMkLst>
            <pc:docMk/>
            <pc:sldMk cId="3549073518" sldId="277"/>
            <ac:spMk id="5" creationId="{A3EAE895-054A-E26E-AE01-44A032004CB0}"/>
          </ac:spMkLst>
        </pc:spChg>
        <pc:spChg chg="mod">
          <ac:chgData name="Ciro Noronha" userId="c3b51ce1-086c-4692-813f-59549ae4f46c" providerId="ADAL" clId="{C3B918B0-B672-4418-96F7-E65A70EE22A6}" dt="2022-08-26T13:35:42.433" v="397" actId="1035"/>
          <ac:spMkLst>
            <pc:docMk/>
            <pc:sldMk cId="3549073518" sldId="277"/>
            <ac:spMk id="7" creationId="{72929AD7-F597-C143-DDB5-7D5119DADED6}"/>
          </ac:spMkLst>
        </pc:spChg>
        <pc:spChg chg="mod">
          <ac:chgData name="Ciro Noronha" userId="c3b51ce1-086c-4692-813f-59549ae4f46c" providerId="ADAL" clId="{C3B918B0-B672-4418-96F7-E65A70EE22A6}" dt="2022-08-26T13:35:42.433" v="397" actId="1035"/>
          <ac:spMkLst>
            <pc:docMk/>
            <pc:sldMk cId="3549073518" sldId="277"/>
            <ac:spMk id="10" creationId="{F001D9BD-518A-5B70-FB51-2A4CD772C207}"/>
          </ac:spMkLst>
        </pc:spChg>
        <pc:spChg chg="mod">
          <ac:chgData name="Ciro Noronha" userId="c3b51ce1-086c-4692-813f-59549ae4f46c" providerId="ADAL" clId="{C3B918B0-B672-4418-96F7-E65A70EE22A6}" dt="2022-08-26T13:35:42.433" v="397" actId="1035"/>
          <ac:spMkLst>
            <pc:docMk/>
            <pc:sldMk cId="3549073518" sldId="277"/>
            <ac:spMk id="14" creationId="{388CC13E-F2CF-5DFC-4408-879C4297A9D6}"/>
          </ac:spMkLst>
        </pc:spChg>
        <pc:spChg chg="mod">
          <ac:chgData name="Ciro Noronha" userId="c3b51ce1-086c-4692-813f-59549ae4f46c" providerId="ADAL" clId="{C3B918B0-B672-4418-96F7-E65A70EE22A6}" dt="2022-08-26T13:35:42.433" v="397" actId="1035"/>
          <ac:spMkLst>
            <pc:docMk/>
            <pc:sldMk cId="3549073518" sldId="277"/>
            <ac:spMk id="16" creationId="{3B315244-1E22-D680-3D06-02DFDD821FFF}"/>
          </ac:spMkLst>
        </pc:spChg>
        <pc:spChg chg="mod">
          <ac:chgData name="Ciro Noronha" userId="c3b51ce1-086c-4692-813f-59549ae4f46c" providerId="ADAL" clId="{C3B918B0-B672-4418-96F7-E65A70EE22A6}" dt="2022-08-26T13:35:42.433" v="397" actId="1035"/>
          <ac:spMkLst>
            <pc:docMk/>
            <pc:sldMk cId="3549073518" sldId="277"/>
            <ac:spMk id="26" creationId="{C507D946-93AF-A14D-A8FD-9E4D8F43F27B}"/>
          </ac:spMkLst>
        </pc:spChg>
        <pc:spChg chg="mod">
          <ac:chgData name="Ciro Noronha" userId="c3b51ce1-086c-4692-813f-59549ae4f46c" providerId="ADAL" clId="{C3B918B0-B672-4418-96F7-E65A70EE22A6}" dt="2022-08-26T13:35:42.433" v="397" actId="1035"/>
          <ac:spMkLst>
            <pc:docMk/>
            <pc:sldMk cId="3549073518" sldId="277"/>
            <ac:spMk id="27" creationId="{A902BB62-DAD7-1ADE-E99F-2F6D432D8D2A}"/>
          </ac:spMkLst>
        </pc:spChg>
        <pc:spChg chg="mod">
          <ac:chgData name="Ciro Noronha" userId="c3b51ce1-086c-4692-813f-59549ae4f46c" providerId="ADAL" clId="{C3B918B0-B672-4418-96F7-E65A70EE22A6}" dt="2022-08-26T13:35:42.433" v="397" actId="1035"/>
          <ac:spMkLst>
            <pc:docMk/>
            <pc:sldMk cId="3549073518" sldId="277"/>
            <ac:spMk id="30" creationId="{AD0D85BD-C31F-E391-7CCD-1DA579490914}"/>
          </ac:spMkLst>
        </pc:spChg>
        <pc:spChg chg="mod">
          <ac:chgData name="Ciro Noronha" userId="c3b51ce1-086c-4692-813f-59549ae4f46c" providerId="ADAL" clId="{C3B918B0-B672-4418-96F7-E65A70EE22A6}" dt="2022-08-26T13:35:42.433" v="397" actId="1035"/>
          <ac:spMkLst>
            <pc:docMk/>
            <pc:sldMk cId="3549073518" sldId="277"/>
            <ac:spMk id="31" creationId="{53342C94-1714-3BF2-5FB5-6A9F28B92AA5}"/>
          </ac:spMkLst>
        </pc:spChg>
        <pc:spChg chg="mod">
          <ac:chgData name="Ciro Noronha" userId="c3b51ce1-086c-4692-813f-59549ae4f46c" providerId="ADAL" clId="{C3B918B0-B672-4418-96F7-E65A70EE22A6}" dt="2022-08-26T13:35:42.433" v="397" actId="1035"/>
          <ac:spMkLst>
            <pc:docMk/>
            <pc:sldMk cId="3549073518" sldId="277"/>
            <ac:spMk id="34" creationId="{7516A003-AF6E-9639-70C1-23EC270643A0}"/>
          </ac:spMkLst>
        </pc:spChg>
        <pc:spChg chg="mod">
          <ac:chgData name="Ciro Noronha" userId="c3b51ce1-086c-4692-813f-59549ae4f46c" providerId="ADAL" clId="{C3B918B0-B672-4418-96F7-E65A70EE22A6}" dt="2022-08-26T13:35:42.433" v="397" actId="1035"/>
          <ac:spMkLst>
            <pc:docMk/>
            <pc:sldMk cId="3549073518" sldId="277"/>
            <ac:spMk id="35" creationId="{74FCC671-85E5-8043-516D-7A2F7D7EEB25}"/>
          </ac:spMkLst>
        </pc:spChg>
        <pc:spChg chg="mod">
          <ac:chgData name="Ciro Noronha" userId="c3b51ce1-086c-4692-813f-59549ae4f46c" providerId="ADAL" clId="{C3B918B0-B672-4418-96F7-E65A70EE22A6}" dt="2022-08-26T13:35:42.433" v="397" actId="1035"/>
          <ac:spMkLst>
            <pc:docMk/>
            <pc:sldMk cId="3549073518" sldId="277"/>
            <ac:spMk id="38" creationId="{8D0697DD-DAE8-0B86-4B2D-AEBF35D98738}"/>
          </ac:spMkLst>
        </pc:spChg>
        <pc:spChg chg="mod">
          <ac:chgData name="Ciro Noronha" userId="c3b51ce1-086c-4692-813f-59549ae4f46c" providerId="ADAL" clId="{C3B918B0-B672-4418-96F7-E65A70EE22A6}" dt="2022-08-26T13:35:42.433" v="397" actId="1035"/>
          <ac:spMkLst>
            <pc:docMk/>
            <pc:sldMk cId="3549073518" sldId="277"/>
            <ac:spMk id="39" creationId="{AFCE874D-CAE8-81CB-7348-16E650D65DE9}"/>
          </ac:spMkLst>
        </pc:spChg>
        <pc:grpChg chg="mod">
          <ac:chgData name="Ciro Noronha" userId="c3b51ce1-086c-4692-813f-59549ae4f46c" providerId="ADAL" clId="{C3B918B0-B672-4418-96F7-E65A70EE22A6}" dt="2022-08-26T13:35:42.433" v="397" actId="1035"/>
          <ac:grpSpMkLst>
            <pc:docMk/>
            <pc:sldMk cId="3549073518" sldId="277"/>
            <ac:grpSpMk id="3" creationId="{031C5966-853F-279A-58FD-1837335B5900}"/>
          </ac:grpSpMkLst>
        </pc:grpChg>
        <pc:grpChg chg="mod">
          <ac:chgData name="Ciro Noronha" userId="c3b51ce1-086c-4692-813f-59549ae4f46c" providerId="ADAL" clId="{C3B918B0-B672-4418-96F7-E65A70EE22A6}" dt="2022-08-26T13:35:42.433" v="397" actId="1035"/>
          <ac:grpSpMkLst>
            <pc:docMk/>
            <pc:sldMk cId="3549073518" sldId="277"/>
            <ac:grpSpMk id="4" creationId="{6D346C77-B19C-9229-12AC-A17D3909A3E6}"/>
          </ac:grpSpMkLst>
        </pc:grpChg>
        <pc:grpChg chg="mod">
          <ac:chgData name="Ciro Noronha" userId="c3b51ce1-086c-4692-813f-59549ae4f46c" providerId="ADAL" clId="{C3B918B0-B672-4418-96F7-E65A70EE22A6}" dt="2022-08-26T13:35:42.433" v="397" actId="1035"/>
          <ac:grpSpMkLst>
            <pc:docMk/>
            <pc:sldMk cId="3549073518" sldId="277"/>
            <ac:grpSpMk id="8" creationId="{31942574-CD22-7672-9C86-D3F1489E8B90}"/>
          </ac:grpSpMkLst>
        </pc:grpChg>
        <pc:grpChg chg="mod">
          <ac:chgData name="Ciro Noronha" userId="c3b51ce1-086c-4692-813f-59549ae4f46c" providerId="ADAL" clId="{C3B918B0-B672-4418-96F7-E65A70EE22A6}" dt="2022-08-26T13:35:42.433" v="397" actId="1035"/>
          <ac:grpSpMkLst>
            <pc:docMk/>
            <pc:sldMk cId="3549073518" sldId="277"/>
            <ac:grpSpMk id="12" creationId="{72F8300B-06D4-069C-F556-CD2E5492E2B6}"/>
          </ac:grpSpMkLst>
        </pc:grpChg>
        <pc:grpChg chg="mod">
          <ac:chgData name="Ciro Noronha" userId="c3b51ce1-086c-4692-813f-59549ae4f46c" providerId="ADAL" clId="{C3B918B0-B672-4418-96F7-E65A70EE22A6}" dt="2022-08-26T13:35:42.433" v="397" actId="1035"/>
          <ac:grpSpMkLst>
            <pc:docMk/>
            <pc:sldMk cId="3549073518" sldId="277"/>
            <ac:grpSpMk id="13" creationId="{395CB6E0-8F29-80C3-6700-5DCE89C450B9}"/>
          </ac:grpSpMkLst>
        </pc:grpChg>
        <pc:grpChg chg="mod">
          <ac:chgData name="Ciro Noronha" userId="c3b51ce1-086c-4692-813f-59549ae4f46c" providerId="ADAL" clId="{C3B918B0-B672-4418-96F7-E65A70EE22A6}" dt="2022-08-26T13:35:42.433" v="397" actId="1035"/>
          <ac:grpSpMkLst>
            <pc:docMk/>
            <pc:sldMk cId="3549073518" sldId="277"/>
            <ac:grpSpMk id="24" creationId="{E8232B0D-45D9-F338-8FA1-9158213AF474}"/>
          </ac:grpSpMkLst>
        </pc:grpChg>
        <pc:grpChg chg="mod">
          <ac:chgData name="Ciro Noronha" userId="c3b51ce1-086c-4692-813f-59549ae4f46c" providerId="ADAL" clId="{C3B918B0-B672-4418-96F7-E65A70EE22A6}" dt="2022-08-26T13:35:42.433" v="397" actId="1035"/>
          <ac:grpSpMkLst>
            <pc:docMk/>
            <pc:sldMk cId="3549073518" sldId="277"/>
            <ac:grpSpMk id="28" creationId="{FCB47296-01F3-28BA-FCD8-713DC35F1B52}"/>
          </ac:grpSpMkLst>
        </pc:grpChg>
        <pc:grpChg chg="mod">
          <ac:chgData name="Ciro Noronha" userId="c3b51ce1-086c-4692-813f-59549ae4f46c" providerId="ADAL" clId="{C3B918B0-B672-4418-96F7-E65A70EE22A6}" dt="2022-08-26T13:35:42.433" v="397" actId="1035"/>
          <ac:grpSpMkLst>
            <pc:docMk/>
            <pc:sldMk cId="3549073518" sldId="277"/>
            <ac:grpSpMk id="32" creationId="{21C52192-59E1-9BCB-C3A2-D833D33E27EF}"/>
          </ac:grpSpMkLst>
        </pc:grpChg>
        <pc:grpChg chg="mod">
          <ac:chgData name="Ciro Noronha" userId="c3b51ce1-086c-4692-813f-59549ae4f46c" providerId="ADAL" clId="{C3B918B0-B672-4418-96F7-E65A70EE22A6}" dt="2022-08-26T13:35:42.433" v="397" actId="1035"/>
          <ac:grpSpMkLst>
            <pc:docMk/>
            <pc:sldMk cId="3549073518" sldId="277"/>
            <ac:grpSpMk id="36" creationId="{5C7B3BBC-97D8-25A8-6908-477D4F0FB601}"/>
          </ac:grpSpMkLst>
        </pc:grpChg>
        <pc:picChg chg="mod">
          <ac:chgData name="Ciro Noronha" userId="c3b51ce1-086c-4692-813f-59549ae4f46c" providerId="ADAL" clId="{C3B918B0-B672-4418-96F7-E65A70EE22A6}" dt="2022-08-26T13:35:42.433" v="397" actId="1035"/>
          <ac:picMkLst>
            <pc:docMk/>
            <pc:sldMk cId="3549073518" sldId="277"/>
            <ac:picMk id="6" creationId="{0FAEEAB1-F26C-CA77-379D-0D780A18D4A7}"/>
          </ac:picMkLst>
        </pc:picChg>
        <pc:picChg chg="mod">
          <ac:chgData name="Ciro Noronha" userId="c3b51ce1-086c-4692-813f-59549ae4f46c" providerId="ADAL" clId="{C3B918B0-B672-4418-96F7-E65A70EE22A6}" dt="2022-08-26T13:35:42.433" v="397" actId="1035"/>
          <ac:picMkLst>
            <pc:docMk/>
            <pc:sldMk cId="3549073518" sldId="277"/>
            <ac:picMk id="9" creationId="{29136B47-037E-3B05-F0B7-1F9A48910367}"/>
          </ac:picMkLst>
        </pc:picChg>
        <pc:picChg chg="mod">
          <ac:chgData name="Ciro Noronha" userId="c3b51ce1-086c-4692-813f-59549ae4f46c" providerId="ADAL" clId="{C3B918B0-B672-4418-96F7-E65A70EE22A6}" dt="2022-08-26T13:35:42.433" v="397" actId="1035"/>
          <ac:picMkLst>
            <pc:docMk/>
            <pc:sldMk cId="3549073518" sldId="277"/>
            <ac:picMk id="11" creationId="{98A3A44E-97D1-457A-E82E-F524CF3A5D13}"/>
          </ac:picMkLst>
        </pc:picChg>
        <pc:picChg chg="mod">
          <ac:chgData name="Ciro Noronha" userId="c3b51ce1-086c-4692-813f-59549ae4f46c" providerId="ADAL" clId="{C3B918B0-B672-4418-96F7-E65A70EE22A6}" dt="2022-08-26T13:35:42.433" v="397" actId="1035"/>
          <ac:picMkLst>
            <pc:docMk/>
            <pc:sldMk cId="3549073518" sldId="277"/>
            <ac:picMk id="15" creationId="{917EAFFE-860A-2DD7-FF1D-BA0AB9596293}"/>
          </ac:picMkLst>
        </pc:picChg>
        <pc:cxnChg chg="mod">
          <ac:chgData name="Ciro Noronha" userId="c3b51ce1-086c-4692-813f-59549ae4f46c" providerId="ADAL" clId="{C3B918B0-B672-4418-96F7-E65A70EE22A6}" dt="2022-08-26T13:35:42.433" v="397" actId="1035"/>
          <ac:cxnSpMkLst>
            <pc:docMk/>
            <pc:sldMk cId="3549073518" sldId="277"/>
            <ac:cxnSpMk id="17" creationId="{A9D6E883-4082-6A68-B667-49CAD240BE86}"/>
          </ac:cxnSpMkLst>
        </pc:cxnChg>
        <pc:cxnChg chg="mod">
          <ac:chgData name="Ciro Noronha" userId="c3b51ce1-086c-4692-813f-59549ae4f46c" providerId="ADAL" clId="{C3B918B0-B672-4418-96F7-E65A70EE22A6}" dt="2022-08-26T13:35:42.433" v="397" actId="1035"/>
          <ac:cxnSpMkLst>
            <pc:docMk/>
            <pc:sldMk cId="3549073518" sldId="277"/>
            <ac:cxnSpMk id="21" creationId="{EC683BE2-5C4A-0B11-6336-4D6545E69FBA}"/>
          </ac:cxnSpMkLst>
        </pc:cxnChg>
        <pc:cxnChg chg="mod">
          <ac:chgData name="Ciro Noronha" userId="c3b51ce1-086c-4692-813f-59549ae4f46c" providerId="ADAL" clId="{C3B918B0-B672-4418-96F7-E65A70EE22A6}" dt="2022-08-26T13:35:42.433" v="397" actId="1035"/>
          <ac:cxnSpMkLst>
            <pc:docMk/>
            <pc:sldMk cId="3549073518" sldId="277"/>
            <ac:cxnSpMk id="22" creationId="{AA4D4B27-1BBE-B9A5-5222-1AFD4BEA9790}"/>
          </ac:cxnSpMkLst>
        </pc:cxnChg>
        <pc:cxnChg chg="mod">
          <ac:chgData name="Ciro Noronha" userId="c3b51ce1-086c-4692-813f-59549ae4f46c" providerId="ADAL" clId="{C3B918B0-B672-4418-96F7-E65A70EE22A6}" dt="2022-08-26T13:35:42.433" v="397" actId="1035"/>
          <ac:cxnSpMkLst>
            <pc:docMk/>
            <pc:sldMk cId="3549073518" sldId="277"/>
            <ac:cxnSpMk id="25" creationId="{6FA72480-8B8B-4EC6-5A35-1C4709B7B356}"/>
          </ac:cxnSpMkLst>
        </pc:cxnChg>
        <pc:cxnChg chg="mod">
          <ac:chgData name="Ciro Noronha" userId="c3b51ce1-086c-4692-813f-59549ae4f46c" providerId="ADAL" clId="{C3B918B0-B672-4418-96F7-E65A70EE22A6}" dt="2022-08-26T13:35:42.433" v="397" actId="1035"/>
          <ac:cxnSpMkLst>
            <pc:docMk/>
            <pc:sldMk cId="3549073518" sldId="277"/>
            <ac:cxnSpMk id="29" creationId="{A6C66770-6982-8FF6-2A1B-3D18E0FE5AFE}"/>
          </ac:cxnSpMkLst>
        </pc:cxnChg>
        <pc:cxnChg chg="mod">
          <ac:chgData name="Ciro Noronha" userId="c3b51ce1-086c-4692-813f-59549ae4f46c" providerId="ADAL" clId="{C3B918B0-B672-4418-96F7-E65A70EE22A6}" dt="2022-08-26T13:35:42.433" v="397" actId="1035"/>
          <ac:cxnSpMkLst>
            <pc:docMk/>
            <pc:sldMk cId="3549073518" sldId="277"/>
            <ac:cxnSpMk id="33" creationId="{5F5F8939-107C-C7B6-E443-A5A0EF61906B}"/>
          </ac:cxnSpMkLst>
        </pc:cxnChg>
        <pc:cxnChg chg="mod">
          <ac:chgData name="Ciro Noronha" userId="c3b51ce1-086c-4692-813f-59549ae4f46c" providerId="ADAL" clId="{C3B918B0-B672-4418-96F7-E65A70EE22A6}" dt="2022-08-26T13:35:42.433" v="397" actId="1035"/>
          <ac:cxnSpMkLst>
            <pc:docMk/>
            <pc:sldMk cId="3549073518" sldId="277"/>
            <ac:cxnSpMk id="37" creationId="{0F49DB9B-AB20-0A0E-2E5F-26996BAE1D48}"/>
          </ac:cxnSpMkLst>
        </pc:cxnChg>
      </pc:sldChg>
      <pc:sldChg chg="add">
        <pc:chgData name="Ciro Noronha" userId="c3b51ce1-086c-4692-813f-59549ae4f46c" providerId="ADAL" clId="{C3B918B0-B672-4418-96F7-E65A70EE22A6}" dt="2022-08-26T13:26:26.353" v="65"/>
        <pc:sldMkLst>
          <pc:docMk/>
          <pc:sldMk cId="94352317" sldId="278"/>
        </pc:sldMkLst>
      </pc:sldChg>
      <pc:sldChg chg="modSp add mod">
        <pc:chgData name="Ciro Noronha" userId="c3b51ce1-086c-4692-813f-59549ae4f46c" providerId="ADAL" clId="{C3B918B0-B672-4418-96F7-E65A70EE22A6}" dt="2022-08-26T13:36:40.415" v="537" actId="1036"/>
        <pc:sldMkLst>
          <pc:docMk/>
          <pc:sldMk cId="4114626983" sldId="279"/>
        </pc:sldMkLst>
        <pc:spChg chg="mod">
          <ac:chgData name="Ciro Noronha" userId="c3b51ce1-086c-4692-813f-59549ae4f46c" providerId="ADAL" clId="{C3B918B0-B672-4418-96F7-E65A70EE22A6}" dt="2022-08-26T13:36:32.752" v="518" actId="1037"/>
          <ac:spMkLst>
            <pc:docMk/>
            <pc:sldMk cId="4114626983" sldId="279"/>
            <ac:spMk id="2" creationId="{520B635E-808B-7ABA-0575-BCE29EA7988F}"/>
          </ac:spMkLst>
        </pc:spChg>
        <pc:spChg chg="mod">
          <ac:chgData name="Ciro Noronha" userId="c3b51ce1-086c-4692-813f-59549ae4f46c" providerId="ADAL" clId="{C3B918B0-B672-4418-96F7-E65A70EE22A6}" dt="2022-08-26T13:36:40.415" v="537" actId="1036"/>
          <ac:spMkLst>
            <pc:docMk/>
            <pc:sldMk cId="4114626983" sldId="279"/>
            <ac:spMk id="5" creationId="{A3EAE895-054A-E26E-AE01-44A032004CB0}"/>
          </ac:spMkLst>
        </pc:spChg>
        <pc:spChg chg="mod">
          <ac:chgData name="Ciro Noronha" userId="c3b51ce1-086c-4692-813f-59549ae4f46c" providerId="ADAL" clId="{C3B918B0-B672-4418-96F7-E65A70EE22A6}" dt="2022-08-26T13:36:40.415" v="537" actId="1036"/>
          <ac:spMkLst>
            <pc:docMk/>
            <pc:sldMk cId="4114626983" sldId="279"/>
            <ac:spMk id="7" creationId="{72929AD7-F597-C143-DDB5-7D5119DADED6}"/>
          </ac:spMkLst>
        </pc:spChg>
        <pc:spChg chg="mod">
          <ac:chgData name="Ciro Noronha" userId="c3b51ce1-086c-4692-813f-59549ae4f46c" providerId="ADAL" clId="{C3B918B0-B672-4418-96F7-E65A70EE22A6}" dt="2022-08-26T13:36:40.415" v="537" actId="1036"/>
          <ac:spMkLst>
            <pc:docMk/>
            <pc:sldMk cId="4114626983" sldId="279"/>
            <ac:spMk id="10" creationId="{F001D9BD-518A-5B70-FB51-2A4CD772C207}"/>
          </ac:spMkLst>
        </pc:spChg>
        <pc:spChg chg="mod">
          <ac:chgData name="Ciro Noronha" userId="c3b51ce1-086c-4692-813f-59549ae4f46c" providerId="ADAL" clId="{C3B918B0-B672-4418-96F7-E65A70EE22A6}" dt="2022-08-26T13:36:40.415" v="537" actId="1036"/>
          <ac:spMkLst>
            <pc:docMk/>
            <pc:sldMk cId="4114626983" sldId="279"/>
            <ac:spMk id="14" creationId="{388CC13E-F2CF-5DFC-4408-879C4297A9D6}"/>
          </ac:spMkLst>
        </pc:spChg>
        <pc:spChg chg="mod">
          <ac:chgData name="Ciro Noronha" userId="c3b51ce1-086c-4692-813f-59549ae4f46c" providerId="ADAL" clId="{C3B918B0-B672-4418-96F7-E65A70EE22A6}" dt="2022-08-26T13:36:40.415" v="537" actId="1036"/>
          <ac:spMkLst>
            <pc:docMk/>
            <pc:sldMk cId="4114626983" sldId="279"/>
            <ac:spMk id="16" creationId="{3B315244-1E22-D680-3D06-02DFDD821FFF}"/>
          </ac:spMkLst>
        </pc:spChg>
        <pc:spChg chg="mod">
          <ac:chgData name="Ciro Noronha" userId="c3b51ce1-086c-4692-813f-59549ae4f46c" providerId="ADAL" clId="{C3B918B0-B672-4418-96F7-E65A70EE22A6}" dt="2022-08-26T13:36:40.415" v="537" actId="1036"/>
          <ac:spMkLst>
            <pc:docMk/>
            <pc:sldMk cId="4114626983" sldId="279"/>
            <ac:spMk id="26" creationId="{C507D946-93AF-A14D-A8FD-9E4D8F43F27B}"/>
          </ac:spMkLst>
        </pc:spChg>
        <pc:spChg chg="mod">
          <ac:chgData name="Ciro Noronha" userId="c3b51ce1-086c-4692-813f-59549ae4f46c" providerId="ADAL" clId="{C3B918B0-B672-4418-96F7-E65A70EE22A6}" dt="2022-08-26T13:36:40.415" v="537" actId="1036"/>
          <ac:spMkLst>
            <pc:docMk/>
            <pc:sldMk cId="4114626983" sldId="279"/>
            <ac:spMk id="27" creationId="{A902BB62-DAD7-1ADE-E99F-2F6D432D8D2A}"/>
          </ac:spMkLst>
        </pc:spChg>
        <pc:spChg chg="mod">
          <ac:chgData name="Ciro Noronha" userId="c3b51ce1-086c-4692-813f-59549ae4f46c" providerId="ADAL" clId="{C3B918B0-B672-4418-96F7-E65A70EE22A6}" dt="2022-08-26T13:36:40.415" v="537" actId="1036"/>
          <ac:spMkLst>
            <pc:docMk/>
            <pc:sldMk cId="4114626983" sldId="279"/>
            <ac:spMk id="30" creationId="{AD0D85BD-C31F-E391-7CCD-1DA579490914}"/>
          </ac:spMkLst>
        </pc:spChg>
        <pc:spChg chg="mod">
          <ac:chgData name="Ciro Noronha" userId="c3b51ce1-086c-4692-813f-59549ae4f46c" providerId="ADAL" clId="{C3B918B0-B672-4418-96F7-E65A70EE22A6}" dt="2022-08-26T13:36:40.415" v="537" actId="1036"/>
          <ac:spMkLst>
            <pc:docMk/>
            <pc:sldMk cId="4114626983" sldId="279"/>
            <ac:spMk id="31" creationId="{53342C94-1714-3BF2-5FB5-6A9F28B92AA5}"/>
          </ac:spMkLst>
        </pc:spChg>
        <pc:spChg chg="mod">
          <ac:chgData name="Ciro Noronha" userId="c3b51ce1-086c-4692-813f-59549ae4f46c" providerId="ADAL" clId="{C3B918B0-B672-4418-96F7-E65A70EE22A6}" dt="2022-08-26T13:36:40.415" v="537" actId="1036"/>
          <ac:spMkLst>
            <pc:docMk/>
            <pc:sldMk cId="4114626983" sldId="279"/>
            <ac:spMk id="34" creationId="{7516A003-AF6E-9639-70C1-23EC270643A0}"/>
          </ac:spMkLst>
        </pc:spChg>
        <pc:spChg chg="mod">
          <ac:chgData name="Ciro Noronha" userId="c3b51ce1-086c-4692-813f-59549ae4f46c" providerId="ADAL" clId="{C3B918B0-B672-4418-96F7-E65A70EE22A6}" dt="2022-08-26T13:36:40.415" v="537" actId="1036"/>
          <ac:spMkLst>
            <pc:docMk/>
            <pc:sldMk cId="4114626983" sldId="279"/>
            <ac:spMk id="35" creationId="{74FCC671-85E5-8043-516D-7A2F7D7EEB25}"/>
          </ac:spMkLst>
        </pc:spChg>
        <pc:spChg chg="mod">
          <ac:chgData name="Ciro Noronha" userId="c3b51ce1-086c-4692-813f-59549ae4f46c" providerId="ADAL" clId="{C3B918B0-B672-4418-96F7-E65A70EE22A6}" dt="2022-08-26T13:36:40.415" v="537" actId="1036"/>
          <ac:spMkLst>
            <pc:docMk/>
            <pc:sldMk cId="4114626983" sldId="279"/>
            <ac:spMk id="38" creationId="{8D0697DD-DAE8-0B86-4B2D-AEBF35D98738}"/>
          </ac:spMkLst>
        </pc:spChg>
        <pc:spChg chg="mod">
          <ac:chgData name="Ciro Noronha" userId="c3b51ce1-086c-4692-813f-59549ae4f46c" providerId="ADAL" clId="{C3B918B0-B672-4418-96F7-E65A70EE22A6}" dt="2022-08-26T13:36:40.415" v="537" actId="1036"/>
          <ac:spMkLst>
            <pc:docMk/>
            <pc:sldMk cId="4114626983" sldId="279"/>
            <ac:spMk id="39" creationId="{AFCE874D-CAE8-81CB-7348-16E650D65DE9}"/>
          </ac:spMkLst>
        </pc:spChg>
        <pc:grpChg chg="mod">
          <ac:chgData name="Ciro Noronha" userId="c3b51ce1-086c-4692-813f-59549ae4f46c" providerId="ADAL" clId="{C3B918B0-B672-4418-96F7-E65A70EE22A6}" dt="2022-08-26T13:36:40.415" v="537" actId="1036"/>
          <ac:grpSpMkLst>
            <pc:docMk/>
            <pc:sldMk cId="4114626983" sldId="279"/>
            <ac:grpSpMk id="3" creationId="{031C5966-853F-279A-58FD-1837335B5900}"/>
          </ac:grpSpMkLst>
        </pc:grpChg>
        <pc:grpChg chg="mod">
          <ac:chgData name="Ciro Noronha" userId="c3b51ce1-086c-4692-813f-59549ae4f46c" providerId="ADAL" clId="{C3B918B0-B672-4418-96F7-E65A70EE22A6}" dt="2022-08-26T13:36:40.415" v="537" actId="1036"/>
          <ac:grpSpMkLst>
            <pc:docMk/>
            <pc:sldMk cId="4114626983" sldId="279"/>
            <ac:grpSpMk id="4" creationId="{6D346C77-B19C-9229-12AC-A17D3909A3E6}"/>
          </ac:grpSpMkLst>
        </pc:grpChg>
        <pc:grpChg chg="mod">
          <ac:chgData name="Ciro Noronha" userId="c3b51ce1-086c-4692-813f-59549ae4f46c" providerId="ADAL" clId="{C3B918B0-B672-4418-96F7-E65A70EE22A6}" dt="2022-08-26T13:36:40.415" v="537" actId="1036"/>
          <ac:grpSpMkLst>
            <pc:docMk/>
            <pc:sldMk cId="4114626983" sldId="279"/>
            <ac:grpSpMk id="8" creationId="{31942574-CD22-7672-9C86-D3F1489E8B90}"/>
          </ac:grpSpMkLst>
        </pc:grpChg>
        <pc:grpChg chg="mod">
          <ac:chgData name="Ciro Noronha" userId="c3b51ce1-086c-4692-813f-59549ae4f46c" providerId="ADAL" clId="{C3B918B0-B672-4418-96F7-E65A70EE22A6}" dt="2022-08-26T13:36:40.415" v="537" actId="1036"/>
          <ac:grpSpMkLst>
            <pc:docMk/>
            <pc:sldMk cId="4114626983" sldId="279"/>
            <ac:grpSpMk id="12" creationId="{72F8300B-06D4-069C-F556-CD2E5492E2B6}"/>
          </ac:grpSpMkLst>
        </pc:grpChg>
        <pc:grpChg chg="mod">
          <ac:chgData name="Ciro Noronha" userId="c3b51ce1-086c-4692-813f-59549ae4f46c" providerId="ADAL" clId="{C3B918B0-B672-4418-96F7-E65A70EE22A6}" dt="2022-08-26T13:36:40.415" v="537" actId="1036"/>
          <ac:grpSpMkLst>
            <pc:docMk/>
            <pc:sldMk cId="4114626983" sldId="279"/>
            <ac:grpSpMk id="13" creationId="{395CB6E0-8F29-80C3-6700-5DCE89C450B9}"/>
          </ac:grpSpMkLst>
        </pc:grpChg>
        <pc:grpChg chg="mod">
          <ac:chgData name="Ciro Noronha" userId="c3b51ce1-086c-4692-813f-59549ae4f46c" providerId="ADAL" clId="{C3B918B0-B672-4418-96F7-E65A70EE22A6}" dt="2022-08-26T13:36:40.415" v="537" actId="1036"/>
          <ac:grpSpMkLst>
            <pc:docMk/>
            <pc:sldMk cId="4114626983" sldId="279"/>
            <ac:grpSpMk id="24" creationId="{E8232B0D-45D9-F338-8FA1-9158213AF474}"/>
          </ac:grpSpMkLst>
        </pc:grpChg>
        <pc:grpChg chg="mod">
          <ac:chgData name="Ciro Noronha" userId="c3b51ce1-086c-4692-813f-59549ae4f46c" providerId="ADAL" clId="{C3B918B0-B672-4418-96F7-E65A70EE22A6}" dt="2022-08-26T13:36:40.415" v="537" actId="1036"/>
          <ac:grpSpMkLst>
            <pc:docMk/>
            <pc:sldMk cId="4114626983" sldId="279"/>
            <ac:grpSpMk id="28" creationId="{FCB47296-01F3-28BA-FCD8-713DC35F1B52}"/>
          </ac:grpSpMkLst>
        </pc:grpChg>
        <pc:grpChg chg="mod">
          <ac:chgData name="Ciro Noronha" userId="c3b51ce1-086c-4692-813f-59549ae4f46c" providerId="ADAL" clId="{C3B918B0-B672-4418-96F7-E65A70EE22A6}" dt="2022-08-26T13:36:40.415" v="537" actId="1036"/>
          <ac:grpSpMkLst>
            <pc:docMk/>
            <pc:sldMk cId="4114626983" sldId="279"/>
            <ac:grpSpMk id="32" creationId="{21C52192-59E1-9BCB-C3A2-D833D33E27EF}"/>
          </ac:grpSpMkLst>
        </pc:grpChg>
        <pc:grpChg chg="mod">
          <ac:chgData name="Ciro Noronha" userId="c3b51ce1-086c-4692-813f-59549ae4f46c" providerId="ADAL" clId="{C3B918B0-B672-4418-96F7-E65A70EE22A6}" dt="2022-08-26T13:36:40.415" v="537" actId="1036"/>
          <ac:grpSpMkLst>
            <pc:docMk/>
            <pc:sldMk cId="4114626983" sldId="279"/>
            <ac:grpSpMk id="36" creationId="{5C7B3BBC-97D8-25A8-6908-477D4F0FB601}"/>
          </ac:grpSpMkLst>
        </pc:grpChg>
        <pc:picChg chg="mod">
          <ac:chgData name="Ciro Noronha" userId="c3b51ce1-086c-4692-813f-59549ae4f46c" providerId="ADAL" clId="{C3B918B0-B672-4418-96F7-E65A70EE22A6}" dt="2022-08-26T13:36:40.415" v="537" actId="1036"/>
          <ac:picMkLst>
            <pc:docMk/>
            <pc:sldMk cId="4114626983" sldId="279"/>
            <ac:picMk id="6" creationId="{0FAEEAB1-F26C-CA77-379D-0D780A18D4A7}"/>
          </ac:picMkLst>
        </pc:picChg>
        <pc:picChg chg="mod">
          <ac:chgData name="Ciro Noronha" userId="c3b51ce1-086c-4692-813f-59549ae4f46c" providerId="ADAL" clId="{C3B918B0-B672-4418-96F7-E65A70EE22A6}" dt="2022-08-26T13:36:40.415" v="537" actId="1036"/>
          <ac:picMkLst>
            <pc:docMk/>
            <pc:sldMk cId="4114626983" sldId="279"/>
            <ac:picMk id="9" creationId="{29136B47-037E-3B05-F0B7-1F9A48910367}"/>
          </ac:picMkLst>
        </pc:picChg>
        <pc:picChg chg="mod">
          <ac:chgData name="Ciro Noronha" userId="c3b51ce1-086c-4692-813f-59549ae4f46c" providerId="ADAL" clId="{C3B918B0-B672-4418-96F7-E65A70EE22A6}" dt="2022-08-26T13:36:40.415" v="537" actId="1036"/>
          <ac:picMkLst>
            <pc:docMk/>
            <pc:sldMk cId="4114626983" sldId="279"/>
            <ac:picMk id="11" creationId="{98A3A44E-97D1-457A-E82E-F524CF3A5D13}"/>
          </ac:picMkLst>
        </pc:picChg>
        <pc:picChg chg="mod">
          <ac:chgData name="Ciro Noronha" userId="c3b51ce1-086c-4692-813f-59549ae4f46c" providerId="ADAL" clId="{C3B918B0-B672-4418-96F7-E65A70EE22A6}" dt="2022-08-26T13:36:40.415" v="537" actId="1036"/>
          <ac:picMkLst>
            <pc:docMk/>
            <pc:sldMk cId="4114626983" sldId="279"/>
            <ac:picMk id="15" creationId="{917EAFFE-860A-2DD7-FF1D-BA0AB9596293}"/>
          </ac:picMkLst>
        </pc:picChg>
        <pc:cxnChg chg="mod">
          <ac:chgData name="Ciro Noronha" userId="c3b51ce1-086c-4692-813f-59549ae4f46c" providerId="ADAL" clId="{C3B918B0-B672-4418-96F7-E65A70EE22A6}" dt="2022-08-26T13:36:40.415" v="537" actId="1036"/>
          <ac:cxnSpMkLst>
            <pc:docMk/>
            <pc:sldMk cId="4114626983" sldId="279"/>
            <ac:cxnSpMk id="17" creationId="{A9D6E883-4082-6A68-B667-49CAD240BE86}"/>
          </ac:cxnSpMkLst>
        </pc:cxnChg>
        <pc:cxnChg chg="mod">
          <ac:chgData name="Ciro Noronha" userId="c3b51ce1-086c-4692-813f-59549ae4f46c" providerId="ADAL" clId="{C3B918B0-B672-4418-96F7-E65A70EE22A6}" dt="2022-08-26T13:36:40.415" v="537" actId="1036"/>
          <ac:cxnSpMkLst>
            <pc:docMk/>
            <pc:sldMk cId="4114626983" sldId="279"/>
            <ac:cxnSpMk id="21" creationId="{EC683BE2-5C4A-0B11-6336-4D6545E69FBA}"/>
          </ac:cxnSpMkLst>
        </pc:cxnChg>
        <pc:cxnChg chg="mod">
          <ac:chgData name="Ciro Noronha" userId="c3b51ce1-086c-4692-813f-59549ae4f46c" providerId="ADAL" clId="{C3B918B0-B672-4418-96F7-E65A70EE22A6}" dt="2022-08-26T13:36:40.415" v="537" actId="1036"/>
          <ac:cxnSpMkLst>
            <pc:docMk/>
            <pc:sldMk cId="4114626983" sldId="279"/>
            <ac:cxnSpMk id="22" creationId="{AA4D4B27-1BBE-B9A5-5222-1AFD4BEA9790}"/>
          </ac:cxnSpMkLst>
        </pc:cxnChg>
        <pc:cxnChg chg="mod">
          <ac:chgData name="Ciro Noronha" userId="c3b51ce1-086c-4692-813f-59549ae4f46c" providerId="ADAL" clId="{C3B918B0-B672-4418-96F7-E65A70EE22A6}" dt="2022-08-26T13:36:40.415" v="537" actId="1036"/>
          <ac:cxnSpMkLst>
            <pc:docMk/>
            <pc:sldMk cId="4114626983" sldId="279"/>
            <ac:cxnSpMk id="25" creationId="{6FA72480-8B8B-4EC6-5A35-1C4709B7B356}"/>
          </ac:cxnSpMkLst>
        </pc:cxnChg>
        <pc:cxnChg chg="mod">
          <ac:chgData name="Ciro Noronha" userId="c3b51ce1-086c-4692-813f-59549ae4f46c" providerId="ADAL" clId="{C3B918B0-B672-4418-96F7-E65A70EE22A6}" dt="2022-08-26T13:36:40.415" v="537" actId="1036"/>
          <ac:cxnSpMkLst>
            <pc:docMk/>
            <pc:sldMk cId="4114626983" sldId="279"/>
            <ac:cxnSpMk id="29" creationId="{A6C66770-6982-8FF6-2A1B-3D18E0FE5AFE}"/>
          </ac:cxnSpMkLst>
        </pc:cxnChg>
        <pc:cxnChg chg="mod">
          <ac:chgData name="Ciro Noronha" userId="c3b51ce1-086c-4692-813f-59549ae4f46c" providerId="ADAL" clId="{C3B918B0-B672-4418-96F7-E65A70EE22A6}" dt="2022-08-26T13:36:40.415" v="537" actId="1036"/>
          <ac:cxnSpMkLst>
            <pc:docMk/>
            <pc:sldMk cId="4114626983" sldId="279"/>
            <ac:cxnSpMk id="33" creationId="{5F5F8939-107C-C7B6-E443-A5A0EF61906B}"/>
          </ac:cxnSpMkLst>
        </pc:cxnChg>
        <pc:cxnChg chg="mod">
          <ac:chgData name="Ciro Noronha" userId="c3b51ce1-086c-4692-813f-59549ae4f46c" providerId="ADAL" clId="{C3B918B0-B672-4418-96F7-E65A70EE22A6}" dt="2022-08-26T13:36:40.415" v="537" actId="1036"/>
          <ac:cxnSpMkLst>
            <pc:docMk/>
            <pc:sldMk cId="4114626983" sldId="279"/>
            <ac:cxnSpMk id="37" creationId="{0F49DB9B-AB20-0A0E-2E5F-26996BAE1D48}"/>
          </ac:cxnSpMkLst>
        </pc:cxnChg>
      </pc:sldChg>
      <pc:sldChg chg="add">
        <pc:chgData name="Ciro Noronha" userId="c3b51ce1-086c-4692-813f-59549ae4f46c" providerId="ADAL" clId="{C3B918B0-B672-4418-96F7-E65A70EE22A6}" dt="2022-08-26T13:26:26.353" v="65"/>
        <pc:sldMkLst>
          <pc:docMk/>
          <pc:sldMk cId="269963885" sldId="280"/>
        </pc:sldMkLst>
      </pc:sldChg>
      <pc:sldChg chg="add">
        <pc:chgData name="Ciro Noronha" userId="c3b51ce1-086c-4692-813f-59549ae4f46c" providerId="ADAL" clId="{C3B918B0-B672-4418-96F7-E65A70EE22A6}" dt="2022-08-26T13:26:26.353" v="65"/>
        <pc:sldMkLst>
          <pc:docMk/>
          <pc:sldMk cId="1862185483" sldId="281"/>
        </pc:sldMkLst>
      </pc:sldChg>
      <pc:sldChg chg="add">
        <pc:chgData name="Ciro Noronha" userId="c3b51ce1-086c-4692-813f-59549ae4f46c" providerId="ADAL" clId="{C3B918B0-B672-4418-96F7-E65A70EE22A6}" dt="2022-08-26T13:26:26.353" v="65"/>
        <pc:sldMkLst>
          <pc:docMk/>
          <pc:sldMk cId="3488299679" sldId="282"/>
        </pc:sldMkLst>
      </pc:sldChg>
      <pc:sldChg chg="add">
        <pc:chgData name="Ciro Noronha" userId="c3b51ce1-086c-4692-813f-59549ae4f46c" providerId="ADAL" clId="{C3B918B0-B672-4418-96F7-E65A70EE22A6}" dt="2022-08-26T13:26:26.353" v="65"/>
        <pc:sldMkLst>
          <pc:docMk/>
          <pc:sldMk cId="2398158642" sldId="288"/>
        </pc:sldMkLst>
      </pc:sldChg>
      <pc:sldChg chg="modSp add mod">
        <pc:chgData name="Ciro Noronha" userId="c3b51ce1-086c-4692-813f-59549ae4f46c" providerId="ADAL" clId="{C3B918B0-B672-4418-96F7-E65A70EE22A6}" dt="2022-08-26T13:32:58.855" v="293" actId="1036"/>
        <pc:sldMkLst>
          <pc:docMk/>
          <pc:sldMk cId="3358841760" sldId="289"/>
        </pc:sldMkLst>
        <pc:spChg chg="mod">
          <ac:chgData name="Ciro Noronha" userId="c3b51ce1-086c-4692-813f-59549ae4f46c" providerId="ADAL" clId="{C3B918B0-B672-4418-96F7-E65A70EE22A6}" dt="2022-08-26T13:32:58.855" v="293" actId="1036"/>
          <ac:spMkLst>
            <pc:docMk/>
            <pc:sldMk cId="3358841760" sldId="289"/>
            <ac:spMk id="3" creationId="{A799F9A8-5DB4-92CF-6412-D5F6AE44DDBB}"/>
          </ac:spMkLst>
        </pc:spChg>
        <pc:graphicFrameChg chg="mod">
          <ac:chgData name="Ciro Noronha" userId="c3b51ce1-086c-4692-813f-59549ae4f46c" providerId="ADAL" clId="{C3B918B0-B672-4418-96F7-E65A70EE22A6}" dt="2022-08-26T13:32:58.855" v="293" actId="1036"/>
          <ac:graphicFrameMkLst>
            <pc:docMk/>
            <pc:sldMk cId="3358841760" sldId="289"/>
            <ac:graphicFrameMk id="6" creationId="{811EB772-033B-D72E-EFC7-1FF5831A866F}"/>
          </ac:graphicFrameMkLst>
        </pc:graphicFrameChg>
      </pc:sldChg>
      <pc:sldChg chg="addSp modSp new mod modAnim">
        <pc:chgData name="Ciro Noronha" userId="c3b51ce1-086c-4692-813f-59549ae4f46c" providerId="ADAL" clId="{C3B918B0-B672-4418-96F7-E65A70EE22A6}" dt="2022-08-26T13:38:50.477" v="687" actId="1035"/>
        <pc:sldMkLst>
          <pc:docMk/>
          <pc:sldMk cId="4000055538" sldId="290"/>
        </pc:sldMkLst>
        <pc:spChg chg="mod">
          <ac:chgData name="Ciro Noronha" userId="c3b51ce1-086c-4692-813f-59549ae4f46c" providerId="ADAL" clId="{C3B918B0-B672-4418-96F7-E65A70EE22A6}" dt="2022-08-26T13:38:18.106" v="585" actId="20577"/>
          <ac:spMkLst>
            <pc:docMk/>
            <pc:sldMk cId="4000055538" sldId="290"/>
            <ac:spMk id="2" creationId="{5DE3BF2A-756B-422F-D255-161288C848ED}"/>
          </ac:spMkLst>
        </pc:spChg>
        <pc:spChg chg="add mod">
          <ac:chgData name="Ciro Noronha" userId="c3b51ce1-086c-4692-813f-59549ae4f46c" providerId="ADAL" clId="{C3B918B0-B672-4418-96F7-E65A70EE22A6}" dt="2022-08-26T13:38:50.477" v="687" actId="1035"/>
          <ac:spMkLst>
            <pc:docMk/>
            <pc:sldMk cId="4000055538" sldId="290"/>
            <ac:spMk id="3" creationId="{A4751769-47F6-300B-1437-B59437A7DB7E}"/>
          </ac:spMkLst>
        </pc:spChg>
        <pc:spChg chg="add mod">
          <ac:chgData name="Ciro Noronha" userId="c3b51ce1-086c-4692-813f-59549ae4f46c" providerId="ADAL" clId="{C3B918B0-B672-4418-96F7-E65A70EE22A6}" dt="2022-08-26T13:38:50.477" v="687" actId="1035"/>
          <ac:spMkLst>
            <pc:docMk/>
            <pc:sldMk cId="4000055538" sldId="290"/>
            <ac:spMk id="4" creationId="{42F45F77-2820-B7B5-E269-89A24EDD5BBB}"/>
          </ac:spMkLst>
        </pc:spChg>
        <pc:spChg chg="add mod">
          <ac:chgData name="Ciro Noronha" userId="c3b51ce1-086c-4692-813f-59549ae4f46c" providerId="ADAL" clId="{C3B918B0-B672-4418-96F7-E65A70EE22A6}" dt="2022-08-26T13:38:50.477" v="687" actId="1035"/>
          <ac:spMkLst>
            <pc:docMk/>
            <pc:sldMk cId="4000055538" sldId="290"/>
            <ac:spMk id="5" creationId="{A6888B68-210B-0556-489A-4247915E8396}"/>
          </ac:spMkLst>
        </pc:spChg>
        <pc:spChg chg="add mod">
          <ac:chgData name="Ciro Noronha" userId="c3b51ce1-086c-4692-813f-59549ae4f46c" providerId="ADAL" clId="{C3B918B0-B672-4418-96F7-E65A70EE22A6}" dt="2022-08-26T13:38:50.477" v="687" actId="1035"/>
          <ac:spMkLst>
            <pc:docMk/>
            <pc:sldMk cId="4000055538" sldId="290"/>
            <ac:spMk id="6" creationId="{3E4EC094-2193-D82A-FA64-7F679661DE6D}"/>
          </ac:spMkLst>
        </pc:spChg>
        <pc:spChg chg="add mod">
          <ac:chgData name="Ciro Noronha" userId="c3b51ce1-086c-4692-813f-59549ae4f46c" providerId="ADAL" clId="{C3B918B0-B672-4418-96F7-E65A70EE22A6}" dt="2022-08-26T13:38:50.477" v="687" actId="1035"/>
          <ac:spMkLst>
            <pc:docMk/>
            <pc:sldMk cId="4000055538" sldId="290"/>
            <ac:spMk id="7" creationId="{BA67A933-CCCF-42C0-281B-2B9B4C3F0879}"/>
          </ac:spMkLst>
        </pc:spChg>
        <pc:spChg chg="add mod">
          <ac:chgData name="Ciro Noronha" userId="c3b51ce1-086c-4692-813f-59549ae4f46c" providerId="ADAL" clId="{C3B918B0-B672-4418-96F7-E65A70EE22A6}" dt="2022-08-26T13:38:50.477" v="687" actId="1035"/>
          <ac:spMkLst>
            <pc:docMk/>
            <pc:sldMk cId="4000055538" sldId="290"/>
            <ac:spMk id="8" creationId="{81381E04-FBA8-78E7-60DA-667D71CE066C}"/>
          </ac:spMkLst>
        </pc:spChg>
        <pc:spChg chg="add mod">
          <ac:chgData name="Ciro Noronha" userId="c3b51ce1-086c-4692-813f-59549ae4f46c" providerId="ADAL" clId="{C3B918B0-B672-4418-96F7-E65A70EE22A6}" dt="2022-08-26T13:38:50.477" v="687" actId="1035"/>
          <ac:spMkLst>
            <pc:docMk/>
            <pc:sldMk cId="4000055538" sldId="290"/>
            <ac:spMk id="9" creationId="{98E492EA-DED0-0B66-FC3F-AB95C67F4555}"/>
          </ac:spMkLst>
        </pc:spChg>
        <pc:spChg chg="add mod">
          <ac:chgData name="Ciro Noronha" userId="c3b51ce1-086c-4692-813f-59549ae4f46c" providerId="ADAL" clId="{C3B918B0-B672-4418-96F7-E65A70EE22A6}" dt="2022-08-26T13:38:50.477" v="687" actId="1035"/>
          <ac:spMkLst>
            <pc:docMk/>
            <pc:sldMk cId="4000055538" sldId="290"/>
            <ac:spMk id="10" creationId="{3A73EC6E-C532-5BC9-3B54-F3ACAE0FC320}"/>
          </ac:spMkLst>
        </pc:spChg>
        <pc:spChg chg="mod">
          <ac:chgData name="Ciro Noronha" userId="c3b51ce1-086c-4692-813f-59549ae4f46c" providerId="ADAL" clId="{C3B918B0-B672-4418-96F7-E65A70EE22A6}" dt="2022-08-26T13:38:39.185" v="586"/>
          <ac:spMkLst>
            <pc:docMk/>
            <pc:sldMk cId="4000055538" sldId="290"/>
            <ac:spMk id="20" creationId="{88D90FD6-A9DF-ECAF-67B7-CD7C2AE093AD}"/>
          </ac:spMkLst>
        </pc:spChg>
        <pc:spChg chg="mod">
          <ac:chgData name="Ciro Noronha" userId="c3b51ce1-086c-4692-813f-59549ae4f46c" providerId="ADAL" clId="{C3B918B0-B672-4418-96F7-E65A70EE22A6}" dt="2022-08-26T13:38:39.185" v="586"/>
          <ac:spMkLst>
            <pc:docMk/>
            <pc:sldMk cId="4000055538" sldId="290"/>
            <ac:spMk id="21" creationId="{81303593-FB3F-A905-7B98-B5CBD0FE193B}"/>
          </ac:spMkLst>
        </pc:spChg>
        <pc:spChg chg="mod">
          <ac:chgData name="Ciro Noronha" userId="c3b51ce1-086c-4692-813f-59549ae4f46c" providerId="ADAL" clId="{C3B918B0-B672-4418-96F7-E65A70EE22A6}" dt="2022-08-26T13:38:39.185" v="586"/>
          <ac:spMkLst>
            <pc:docMk/>
            <pc:sldMk cId="4000055538" sldId="290"/>
            <ac:spMk id="22" creationId="{86B5E0A6-56D2-D9AD-53D9-34B3843C3C23}"/>
          </ac:spMkLst>
        </pc:spChg>
        <pc:spChg chg="mod">
          <ac:chgData name="Ciro Noronha" userId="c3b51ce1-086c-4692-813f-59549ae4f46c" providerId="ADAL" clId="{C3B918B0-B672-4418-96F7-E65A70EE22A6}" dt="2022-08-26T13:38:39.185" v="586"/>
          <ac:spMkLst>
            <pc:docMk/>
            <pc:sldMk cId="4000055538" sldId="290"/>
            <ac:spMk id="23" creationId="{54F38876-B4E1-90E2-FFC3-BC05A30522C6}"/>
          </ac:spMkLst>
        </pc:spChg>
        <pc:spChg chg="mod">
          <ac:chgData name="Ciro Noronha" userId="c3b51ce1-086c-4692-813f-59549ae4f46c" providerId="ADAL" clId="{C3B918B0-B672-4418-96F7-E65A70EE22A6}" dt="2022-08-26T13:38:39.185" v="586"/>
          <ac:spMkLst>
            <pc:docMk/>
            <pc:sldMk cId="4000055538" sldId="290"/>
            <ac:spMk id="24" creationId="{1271DB0C-D233-C453-9B3F-CEFECE14F72D}"/>
          </ac:spMkLst>
        </pc:spChg>
        <pc:spChg chg="mod">
          <ac:chgData name="Ciro Noronha" userId="c3b51ce1-086c-4692-813f-59549ae4f46c" providerId="ADAL" clId="{C3B918B0-B672-4418-96F7-E65A70EE22A6}" dt="2022-08-26T13:38:39.185" v="586"/>
          <ac:spMkLst>
            <pc:docMk/>
            <pc:sldMk cId="4000055538" sldId="290"/>
            <ac:spMk id="25" creationId="{E6EEB3C6-617A-4399-7BCF-E683FE63791A}"/>
          </ac:spMkLst>
        </pc:spChg>
        <pc:spChg chg="mod">
          <ac:chgData name="Ciro Noronha" userId="c3b51ce1-086c-4692-813f-59549ae4f46c" providerId="ADAL" clId="{C3B918B0-B672-4418-96F7-E65A70EE22A6}" dt="2022-08-26T13:38:39.185" v="586"/>
          <ac:spMkLst>
            <pc:docMk/>
            <pc:sldMk cId="4000055538" sldId="290"/>
            <ac:spMk id="26" creationId="{5AEC03F3-F37A-CECE-F1DD-50E381FABE61}"/>
          </ac:spMkLst>
        </pc:spChg>
        <pc:spChg chg="add mod">
          <ac:chgData name="Ciro Noronha" userId="c3b51ce1-086c-4692-813f-59549ae4f46c" providerId="ADAL" clId="{C3B918B0-B672-4418-96F7-E65A70EE22A6}" dt="2022-08-26T13:38:50.477" v="687" actId="1035"/>
          <ac:spMkLst>
            <pc:docMk/>
            <pc:sldMk cId="4000055538" sldId="290"/>
            <ac:spMk id="34" creationId="{E3CD28DD-AB31-E520-CF13-9ABCEDF7CD9B}"/>
          </ac:spMkLst>
        </pc:spChg>
        <pc:spChg chg="add mod">
          <ac:chgData name="Ciro Noronha" userId="c3b51ce1-086c-4692-813f-59549ae4f46c" providerId="ADAL" clId="{C3B918B0-B672-4418-96F7-E65A70EE22A6}" dt="2022-08-26T13:38:50.477" v="687" actId="1035"/>
          <ac:spMkLst>
            <pc:docMk/>
            <pc:sldMk cId="4000055538" sldId="290"/>
            <ac:spMk id="35" creationId="{EA7FACE1-0189-5F02-3A49-8959000817E5}"/>
          </ac:spMkLst>
        </pc:spChg>
        <pc:grpChg chg="add mod">
          <ac:chgData name="Ciro Noronha" userId="c3b51ce1-086c-4692-813f-59549ae4f46c" providerId="ADAL" clId="{C3B918B0-B672-4418-96F7-E65A70EE22A6}" dt="2022-08-26T13:38:50.477" v="687" actId="1035"/>
          <ac:grpSpMkLst>
            <pc:docMk/>
            <pc:sldMk cId="4000055538" sldId="290"/>
            <ac:grpSpMk id="19" creationId="{95F4D37B-B314-ED76-C945-F0C877E8FC25}"/>
          </ac:grpSpMkLst>
        </pc:grpChg>
        <pc:cxnChg chg="add mod">
          <ac:chgData name="Ciro Noronha" userId="c3b51ce1-086c-4692-813f-59549ae4f46c" providerId="ADAL" clId="{C3B918B0-B672-4418-96F7-E65A70EE22A6}" dt="2022-08-26T13:38:50.477" v="687" actId="1035"/>
          <ac:cxnSpMkLst>
            <pc:docMk/>
            <pc:sldMk cId="4000055538" sldId="290"/>
            <ac:cxnSpMk id="11" creationId="{72C6FB1D-BAF4-B4D1-ED58-B0A48CBA59F6}"/>
          </ac:cxnSpMkLst>
        </pc:cxnChg>
        <pc:cxnChg chg="add mod">
          <ac:chgData name="Ciro Noronha" userId="c3b51ce1-086c-4692-813f-59549ae4f46c" providerId="ADAL" clId="{C3B918B0-B672-4418-96F7-E65A70EE22A6}" dt="2022-08-26T13:38:50.477" v="687" actId="1035"/>
          <ac:cxnSpMkLst>
            <pc:docMk/>
            <pc:sldMk cId="4000055538" sldId="290"/>
            <ac:cxnSpMk id="12" creationId="{EBAC8E88-34D7-8F8E-D096-83C261FB86B6}"/>
          </ac:cxnSpMkLst>
        </pc:cxnChg>
        <pc:cxnChg chg="add mod">
          <ac:chgData name="Ciro Noronha" userId="c3b51ce1-086c-4692-813f-59549ae4f46c" providerId="ADAL" clId="{C3B918B0-B672-4418-96F7-E65A70EE22A6}" dt="2022-08-26T13:38:50.477" v="687" actId="1035"/>
          <ac:cxnSpMkLst>
            <pc:docMk/>
            <pc:sldMk cId="4000055538" sldId="290"/>
            <ac:cxnSpMk id="13" creationId="{EF611EB6-6C44-267B-EC2F-467BB9CD1248}"/>
          </ac:cxnSpMkLst>
        </pc:cxnChg>
        <pc:cxnChg chg="add mod">
          <ac:chgData name="Ciro Noronha" userId="c3b51ce1-086c-4692-813f-59549ae4f46c" providerId="ADAL" clId="{C3B918B0-B672-4418-96F7-E65A70EE22A6}" dt="2022-08-26T13:38:50.477" v="687" actId="1035"/>
          <ac:cxnSpMkLst>
            <pc:docMk/>
            <pc:sldMk cId="4000055538" sldId="290"/>
            <ac:cxnSpMk id="14" creationId="{D34970FE-C548-0D48-B1E1-464FB36EAFBC}"/>
          </ac:cxnSpMkLst>
        </pc:cxnChg>
        <pc:cxnChg chg="add mod">
          <ac:chgData name="Ciro Noronha" userId="c3b51ce1-086c-4692-813f-59549ae4f46c" providerId="ADAL" clId="{C3B918B0-B672-4418-96F7-E65A70EE22A6}" dt="2022-08-26T13:38:50.477" v="687" actId="1035"/>
          <ac:cxnSpMkLst>
            <pc:docMk/>
            <pc:sldMk cId="4000055538" sldId="290"/>
            <ac:cxnSpMk id="15" creationId="{5D8142BA-7AA7-3C70-D1D3-F08E521E3E77}"/>
          </ac:cxnSpMkLst>
        </pc:cxnChg>
        <pc:cxnChg chg="add mod">
          <ac:chgData name="Ciro Noronha" userId="c3b51ce1-086c-4692-813f-59549ae4f46c" providerId="ADAL" clId="{C3B918B0-B672-4418-96F7-E65A70EE22A6}" dt="2022-08-26T13:38:50.477" v="687" actId="1035"/>
          <ac:cxnSpMkLst>
            <pc:docMk/>
            <pc:sldMk cId="4000055538" sldId="290"/>
            <ac:cxnSpMk id="16" creationId="{409283AB-8054-021C-7DD5-12665B6C1899}"/>
          </ac:cxnSpMkLst>
        </pc:cxnChg>
        <pc:cxnChg chg="add mod">
          <ac:chgData name="Ciro Noronha" userId="c3b51ce1-086c-4692-813f-59549ae4f46c" providerId="ADAL" clId="{C3B918B0-B672-4418-96F7-E65A70EE22A6}" dt="2022-08-26T13:38:50.477" v="687" actId="1035"/>
          <ac:cxnSpMkLst>
            <pc:docMk/>
            <pc:sldMk cId="4000055538" sldId="290"/>
            <ac:cxnSpMk id="17" creationId="{82755367-AAA6-8AFE-5210-807235C996FF}"/>
          </ac:cxnSpMkLst>
        </pc:cxnChg>
        <pc:cxnChg chg="add mod">
          <ac:chgData name="Ciro Noronha" userId="c3b51ce1-086c-4692-813f-59549ae4f46c" providerId="ADAL" clId="{C3B918B0-B672-4418-96F7-E65A70EE22A6}" dt="2022-08-26T13:38:50.477" v="687" actId="1035"/>
          <ac:cxnSpMkLst>
            <pc:docMk/>
            <pc:sldMk cId="4000055538" sldId="290"/>
            <ac:cxnSpMk id="18" creationId="{A93D675C-C6EF-1EB7-EBE3-1B250E1CF279}"/>
          </ac:cxnSpMkLst>
        </pc:cxnChg>
        <pc:cxnChg chg="mod">
          <ac:chgData name="Ciro Noronha" userId="c3b51ce1-086c-4692-813f-59549ae4f46c" providerId="ADAL" clId="{C3B918B0-B672-4418-96F7-E65A70EE22A6}" dt="2022-08-26T13:38:39.185" v="586"/>
          <ac:cxnSpMkLst>
            <pc:docMk/>
            <pc:sldMk cId="4000055538" sldId="290"/>
            <ac:cxnSpMk id="27" creationId="{50E91D6A-E7E0-8164-69AB-C7C5D1207224}"/>
          </ac:cxnSpMkLst>
        </pc:cxnChg>
        <pc:cxnChg chg="mod">
          <ac:chgData name="Ciro Noronha" userId="c3b51ce1-086c-4692-813f-59549ae4f46c" providerId="ADAL" clId="{C3B918B0-B672-4418-96F7-E65A70EE22A6}" dt="2022-08-26T13:38:39.185" v="586"/>
          <ac:cxnSpMkLst>
            <pc:docMk/>
            <pc:sldMk cId="4000055538" sldId="290"/>
            <ac:cxnSpMk id="28" creationId="{6F392D3A-CA69-295D-AE37-A02393BAD16E}"/>
          </ac:cxnSpMkLst>
        </pc:cxnChg>
        <pc:cxnChg chg="mod">
          <ac:chgData name="Ciro Noronha" userId="c3b51ce1-086c-4692-813f-59549ae4f46c" providerId="ADAL" clId="{C3B918B0-B672-4418-96F7-E65A70EE22A6}" dt="2022-08-26T13:38:39.185" v="586"/>
          <ac:cxnSpMkLst>
            <pc:docMk/>
            <pc:sldMk cId="4000055538" sldId="290"/>
            <ac:cxnSpMk id="29" creationId="{0CCA3018-252B-1688-98CB-CC4BB341C5B0}"/>
          </ac:cxnSpMkLst>
        </pc:cxnChg>
        <pc:cxnChg chg="mod">
          <ac:chgData name="Ciro Noronha" userId="c3b51ce1-086c-4692-813f-59549ae4f46c" providerId="ADAL" clId="{C3B918B0-B672-4418-96F7-E65A70EE22A6}" dt="2022-08-26T13:38:39.185" v="586"/>
          <ac:cxnSpMkLst>
            <pc:docMk/>
            <pc:sldMk cId="4000055538" sldId="290"/>
            <ac:cxnSpMk id="30" creationId="{68117721-139E-1C43-BFFD-67A34AD48A50}"/>
          </ac:cxnSpMkLst>
        </pc:cxnChg>
        <pc:cxnChg chg="mod">
          <ac:chgData name="Ciro Noronha" userId="c3b51ce1-086c-4692-813f-59549ae4f46c" providerId="ADAL" clId="{C3B918B0-B672-4418-96F7-E65A70EE22A6}" dt="2022-08-26T13:38:39.185" v="586"/>
          <ac:cxnSpMkLst>
            <pc:docMk/>
            <pc:sldMk cId="4000055538" sldId="290"/>
            <ac:cxnSpMk id="31" creationId="{C2318EF3-1AF6-0A1C-2461-3854098D09E7}"/>
          </ac:cxnSpMkLst>
        </pc:cxnChg>
        <pc:cxnChg chg="mod">
          <ac:chgData name="Ciro Noronha" userId="c3b51ce1-086c-4692-813f-59549ae4f46c" providerId="ADAL" clId="{C3B918B0-B672-4418-96F7-E65A70EE22A6}" dt="2022-08-26T13:38:39.185" v="586"/>
          <ac:cxnSpMkLst>
            <pc:docMk/>
            <pc:sldMk cId="4000055538" sldId="290"/>
            <ac:cxnSpMk id="32" creationId="{9883B9E2-B35C-FD77-1490-B10A6C0395FA}"/>
          </ac:cxnSpMkLst>
        </pc:cxnChg>
        <pc:cxnChg chg="mod">
          <ac:chgData name="Ciro Noronha" userId="c3b51ce1-086c-4692-813f-59549ae4f46c" providerId="ADAL" clId="{C3B918B0-B672-4418-96F7-E65A70EE22A6}" dt="2022-08-26T13:38:39.185" v="586"/>
          <ac:cxnSpMkLst>
            <pc:docMk/>
            <pc:sldMk cId="4000055538" sldId="290"/>
            <ac:cxnSpMk id="33" creationId="{2EFFECE5-8A63-9A47-4E01-99CE5DC1A8FA}"/>
          </ac:cxnSpMkLst>
        </pc:cxnChg>
      </pc:sldChg>
      <pc:sldChg chg="modSp new mod modAnim">
        <pc:chgData name="Ciro Noronha" userId="c3b51ce1-086c-4692-813f-59549ae4f46c" providerId="ADAL" clId="{C3B918B0-B672-4418-96F7-E65A70EE22A6}" dt="2022-08-26T16:42:55.701" v="1641"/>
        <pc:sldMkLst>
          <pc:docMk/>
          <pc:sldMk cId="2754397946" sldId="291"/>
        </pc:sldMkLst>
        <pc:spChg chg="mod">
          <ac:chgData name="Ciro Noronha" userId="c3b51ce1-086c-4692-813f-59549ae4f46c" providerId="ADAL" clId="{C3B918B0-B672-4418-96F7-E65A70EE22A6}" dt="2022-08-26T16:41:23.198" v="1623" actId="27636"/>
          <ac:spMkLst>
            <pc:docMk/>
            <pc:sldMk cId="2754397946" sldId="291"/>
            <ac:spMk id="2" creationId="{8F821314-7066-5294-CEBB-A1CA0A1C053A}"/>
          </ac:spMkLst>
        </pc:spChg>
        <pc:spChg chg="mod">
          <ac:chgData name="Ciro Noronha" userId="c3b51ce1-086c-4692-813f-59549ae4f46c" providerId="ADAL" clId="{C3B918B0-B672-4418-96F7-E65A70EE22A6}" dt="2022-08-26T16:33:01.258" v="726" actId="20577"/>
          <ac:spMkLst>
            <pc:docMk/>
            <pc:sldMk cId="2754397946" sldId="291"/>
            <ac:spMk id="3" creationId="{A2E2EC6C-37A3-C1F4-1394-B7E360A0441F}"/>
          </ac:spMkLst>
        </pc:spChg>
      </pc:sldChg>
      <pc:sldMasterChg chg="delSldLayout">
        <pc:chgData name="Ciro Noronha" userId="c3b51ce1-086c-4692-813f-59549ae4f46c" providerId="ADAL" clId="{C3B918B0-B672-4418-96F7-E65A70EE22A6}" dt="2022-08-26T13:26:42.786" v="66" actId="2696"/>
        <pc:sldMasterMkLst>
          <pc:docMk/>
          <pc:sldMasterMk cId="2002287908" sldId="2147483648"/>
        </pc:sldMasterMkLst>
        <pc:sldLayoutChg chg="del">
          <pc:chgData name="Ciro Noronha" userId="c3b51ce1-086c-4692-813f-59549ae4f46c" providerId="ADAL" clId="{C3B918B0-B672-4418-96F7-E65A70EE22A6}" dt="2022-08-26T13:26:42.786" v="66" actId="2696"/>
          <pc:sldLayoutMkLst>
            <pc:docMk/>
            <pc:sldMasterMk cId="2002287908" sldId="2147483648"/>
            <pc:sldLayoutMk cId="3823677843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9562DEB-B81F-B32A-849A-CC7F12388C57}"/>
              </a:ext>
            </a:extLst>
          </p:cNvPr>
          <p:cNvSpPr/>
          <p:nvPr userDrawn="1"/>
        </p:nvSpPr>
        <p:spPr>
          <a:xfrm>
            <a:off x="-2" y="1"/>
            <a:ext cx="12193200" cy="611923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C9FA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C5F0E5-C64A-3666-C8D7-DC9415AD790D}"/>
              </a:ext>
            </a:extLst>
          </p:cNvPr>
          <p:cNvSpPr/>
          <p:nvPr userDrawn="1"/>
        </p:nvSpPr>
        <p:spPr>
          <a:xfrm>
            <a:off x="441983" y="0"/>
            <a:ext cx="11713464" cy="6102354"/>
          </a:xfrm>
          <a:prstGeom prst="rect">
            <a:avLst/>
          </a:prstGeom>
          <a:gradFill flip="none" rotWithShape="1">
            <a:gsLst>
              <a:gs pos="0">
                <a:srgbClr val="00C2B9">
                  <a:shade val="30000"/>
                  <a:satMod val="115000"/>
                  <a:alpha val="82672"/>
                </a:srgbClr>
              </a:gs>
              <a:gs pos="50000">
                <a:srgbClr val="00C2B9">
                  <a:shade val="67500"/>
                  <a:satMod val="115000"/>
                  <a:alpha val="30000"/>
                </a:srgbClr>
              </a:gs>
              <a:gs pos="100000">
                <a:srgbClr val="00C2B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Bottom Rectangle">
            <a:extLst>
              <a:ext uri="{FF2B5EF4-FFF2-40B4-BE49-F238E27FC236}">
                <a16:creationId xmlns:a16="http://schemas.microsoft.com/office/drawing/2014/main" id="{A9C2C117-1A92-12A4-9312-1322CFA579DB}"/>
              </a:ext>
            </a:extLst>
          </p:cNvPr>
          <p:cNvSpPr/>
          <p:nvPr userDrawn="1"/>
        </p:nvSpPr>
        <p:spPr>
          <a:xfrm>
            <a:off x="-9279" y="6122427"/>
            <a:ext cx="12201272" cy="761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B76E8-B9DF-09D0-2F44-B54CE8457B42}"/>
              </a:ext>
            </a:extLst>
          </p:cNvPr>
          <p:cNvGrpSpPr/>
          <p:nvPr userDrawn="1"/>
        </p:nvGrpSpPr>
        <p:grpSpPr>
          <a:xfrm>
            <a:off x="2620237" y="6222429"/>
            <a:ext cx="6888692" cy="529316"/>
            <a:chOff x="2538957" y="6205171"/>
            <a:chExt cx="6888692" cy="529316"/>
          </a:xfrm>
        </p:grpSpPr>
        <p:pic>
          <p:nvPicPr>
            <p:cNvPr id="8" name="Picture 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AEF10D1-6D77-0F24-8203-9350848B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8957" y="6334463"/>
              <a:ext cx="763035" cy="337602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63C5B4D-D984-BF36-C51B-00DEFDADB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3436" y="6362391"/>
              <a:ext cx="926473" cy="260959"/>
            </a:xfrm>
            <a:prstGeom prst="rect">
              <a:avLst/>
            </a:prstGeom>
          </p:spPr>
        </p:pic>
        <p:pic>
          <p:nvPicPr>
            <p:cNvPr id="10" name="Picture 9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B3F23480-37DE-E43B-244F-A085AE5D9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5536" y="6373633"/>
              <a:ext cx="916363" cy="259263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1DEDB58F-3BDE-87CC-AC31-3024CDC96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8715" y="6227652"/>
              <a:ext cx="724050" cy="506835"/>
            </a:xfrm>
            <a:prstGeom prst="rect">
              <a:avLst/>
            </a:prstGeom>
          </p:spPr>
        </p:pic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685ABA7E-3CC5-1473-A498-1CD0B2E6E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8124" b="33161"/>
            <a:stretch/>
          </p:blipFill>
          <p:spPr>
            <a:xfrm>
              <a:off x="6995398" y="6205171"/>
              <a:ext cx="1595024" cy="493321"/>
            </a:xfrm>
            <a:prstGeom prst="rect">
              <a:avLst/>
            </a:prstGeom>
          </p:spPr>
        </p:pic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9B1968E8-917F-92DC-6F77-5A4EF847C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59011" y="6296797"/>
              <a:ext cx="668638" cy="35839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CA84E68-953C-A442-BCEB-CA375A374C0F}"/>
              </a:ext>
            </a:extLst>
          </p:cNvPr>
          <p:cNvSpPr/>
          <p:nvPr userDrawn="1"/>
        </p:nvSpPr>
        <p:spPr>
          <a:xfrm>
            <a:off x="9281786" y="0"/>
            <a:ext cx="2919484" cy="610235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C9FA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D0FA16CB-13DE-79D8-9634-AB09EC8B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3466FC-D789-6175-567B-4FB250469CB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28294" y="3047421"/>
            <a:ext cx="3747396" cy="1186958"/>
          </a:xfrm>
          <a:prstGeom prst="rect">
            <a:avLst/>
          </a:prstGeom>
        </p:spPr>
      </p:pic>
      <p:cxnSp>
        <p:nvCxnSpPr>
          <p:cNvPr id="14" name="Line">
            <a:extLst>
              <a:ext uri="{FF2B5EF4-FFF2-40B4-BE49-F238E27FC236}">
                <a16:creationId xmlns:a16="http://schemas.microsoft.com/office/drawing/2014/main" id="{2F9C37D9-BBE4-EF1C-6879-84D4706762DB}"/>
              </a:ext>
            </a:extLst>
          </p:cNvPr>
          <p:cNvCxnSpPr/>
          <p:nvPr userDrawn="1"/>
        </p:nvCxnSpPr>
        <p:spPr>
          <a:xfrm>
            <a:off x="6076797" y="2536280"/>
            <a:ext cx="0" cy="278996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0A69FCE-86E1-E7F8-8526-B5D173D214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93051" y="2661790"/>
            <a:ext cx="4000558" cy="25389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6B7C5-B9C1-1A0E-9E6E-6D9A277FEC93}"/>
              </a:ext>
            </a:extLst>
          </p:cNvPr>
          <p:cNvCxnSpPr/>
          <p:nvPr userDrawn="1"/>
        </p:nvCxnSpPr>
        <p:spPr>
          <a:xfrm>
            <a:off x="-9279" y="6102354"/>
            <a:ext cx="1221054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CC15-9F07-0375-FC78-A460C9B9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DB283-31B9-A03A-F776-C8F706539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18FAD-E904-CD06-E91E-380017F2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FA82D-A3DD-A02D-2EC0-FB60D2D0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1A883-3C2B-56FD-786B-14EA834D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8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62DD7-3F2F-A8F5-8280-48FC554EF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4E6B8-2007-F588-2D49-4D096F020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A1F1-3C5B-F5C8-8568-782A6E17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D891-9297-B947-E069-2D358367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39025-5FD0-53C8-6CF1-AD4B90EE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0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82196-8188-0705-99D5-A535CDE5C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DEFE-9D35-1429-5C16-926F9641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1A7B4-0406-6703-B209-7C095069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4E285-998C-BFCF-014B-6A2B890B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243563-B626-B90A-7CC8-A11E420E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67"/>
            <a:ext cx="10515600" cy="891416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9DD2-636C-4898-0D87-C1D6B0BB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0D901-D0EE-2362-46A0-BF56FC26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1718A-3DCA-B23B-D622-5FE239A0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0515-547E-076A-ECCF-15E08F69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F8775-B685-089C-CC78-6FB79ED3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9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D2EF9-3FCA-F71D-E4DE-D83835E74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B1B62-00DA-D29D-404D-C861E927C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3C8B1-7ED1-FE23-558A-5C97B5BD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CB99C-1FAB-13BC-3836-C937934D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5CF4B-4E1A-59C9-9A98-14671751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4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5AF25-6F4E-0D05-F313-BB80EF9B8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F3624-2917-89F3-3220-BD1A51660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9F8FC-4343-5C66-B9E1-3AB4659B9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0AB30-5325-B253-70DB-5C79D7B9F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1372EC-9787-1386-7C16-04636D77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756E1-56D6-B255-D540-650BB902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1ED8A-EE56-76CC-F410-EF329A6A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7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F8E0-882C-85AC-DB74-6EA5FBFD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42884-EC6C-78AB-37D6-F29E96B4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EDCF7-3CE8-5B18-BB9D-D446CBAA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B3E4C-4AAB-2044-DC59-2EF610E9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7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18307-A042-151C-4E24-FE3335FF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15A43-E95D-519A-0B2F-0F6EDF48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38F8-477F-1AD2-2840-7ACDC635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1EF7-291B-DF19-426F-85E32961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0564-35BD-B629-CBD4-CAA72FC45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AF1E0-FB1C-3AAE-CC29-734375D36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8C43C-366C-F788-B65F-D2A71247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0F5A1-D390-6B58-F0C6-83014968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367A7-4A04-B77A-64AA-C2B42399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4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061A-B4BE-4C3D-46A0-2E8E28D5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C90CC-CE2A-BB5F-AEF5-1162881D6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36976-42C6-E0E8-60D5-C18588110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A97EA-2AF0-227D-37FC-10E1F366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AE31D-D610-6421-A22F-D60F7B97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B5BD3-1E96-BB27-59EE-41990B87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1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6E8BA4-C263-DD8F-2075-E58B2DE26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41540" b="38803"/>
          <a:stretch/>
        </p:blipFill>
        <p:spPr>
          <a:xfrm>
            <a:off x="1" y="0"/>
            <a:ext cx="12191999" cy="134815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4B369-DAC4-2108-E86E-24B484AAA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BAC18-7798-A02A-6561-CE7810AD4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6490-DB3D-9340-B04F-1F2289A7EF8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E13B5-7FE1-4E5E-2145-DDBA1D918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4D2FF-DC11-7A4B-D738-06B585F0A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DCBF2-5CE3-1E76-C4D3-70D6610F2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41540" b="38803"/>
          <a:stretch/>
        </p:blipFill>
        <p:spPr>
          <a:xfrm>
            <a:off x="0" y="0"/>
            <a:ext cx="12192000" cy="1348154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6B2E87-1D0C-F4BD-7459-862641E1028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75272" y="412699"/>
            <a:ext cx="2069275" cy="65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C9FA0"/>
        </a:buClr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B37BA2-AFC0-648B-15E7-64F68CB1427F}"/>
              </a:ext>
            </a:extLst>
          </p:cNvPr>
          <p:cNvSpPr txBox="1"/>
          <p:nvPr/>
        </p:nvSpPr>
        <p:spPr>
          <a:xfrm>
            <a:off x="2059967" y="479594"/>
            <a:ext cx="807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RIST Relay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53437-BC45-7CA9-5FC7-42D3135DDEC3}"/>
              </a:ext>
            </a:extLst>
          </p:cNvPr>
          <p:cNvSpPr txBox="1"/>
          <p:nvPr/>
        </p:nvSpPr>
        <p:spPr>
          <a:xfrm>
            <a:off x="2059967" y="1284793"/>
            <a:ext cx="807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Ciro A. Noronha, Ph.D.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Cobalt Digital</a:t>
            </a:r>
          </a:p>
        </p:txBody>
      </p:sp>
    </p:spTree>
    <p:extLst>
      <p:ext uri="{BB962C8B-B14F-4D97-AF65-F5344CB8AC3E}">
        <p14:creationId xmlns:p14="http://schemas.microsoft.com/office/powerpoint/2010/main" val="137347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63C6D-A60A-791E-0171-1F5B6449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RIST Relay (RR)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A10DB-6230-5141-81BC-DF20AD3A5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0784"/>
            <a:ext cx="10972800" cy="4673600"/>
          </a:xfrm>
        </p:spPr>
        <p:txBody>
          <a:bodyPr/>
          <a:lstStyle/>
          <a:p>
            <a:r>
              <a:rPr lang="en-US" dirty="0"/>
              <a:t>Endpoints must “login” and be authenticated by the RR since:</a:t>
            </a:r>
          </a:p>
          <a:p>
            <a:pPr lvl="1"/>
            <a:r>
              <a:rPr lang="en-US" dirty="0"/>
              <a:t>RR “works around” a firewall, so security is very important</a:t>
            </a:r>
          </a:p>
          <a:p>
            <a:pPr lvl="1"/>
            <a:r>
              <a:rPr lang="en-US" dirty="0"/>
              <a:t>Only registered and allowed endpoints should be permitted</a:t>
            </a:r>
          </a:p>
          <a:p>
            <a:pPr lvl="1"/>
            <a:r>
              <a:rPr lang="en-US" dirty="0"/>
              <a:t>Since endpoints can connect from anywhere, the RR must provide some sort of directory service to allow end-to-end connections</a:t>
            </a:r>
          </a:p>
          <a:p>
            <a:r>
              <a:rPr lang="en-US" dirty="0"/>
              <a:t>RR must be able to facilitate direct bypass connections</a:t>
            </a:r>
          </a:p>
          <a:p>
            <a:pPr lvl="1"/>
            <a:r>
              <a:rPr lang="en-US" dirty="0"/>
              <a:t>There is no way to “know” if bypass is going to work until it is tried</a:t>
            </a:r>
          </a:p>
          <a:p>
            <a:r>
              <a:rPr lang="en-US" dirty="0"/>
              <a:t>RR must be able to relay (forward) traffic between endpoints</a:t>
            </a:r>
          </a:p>
          <a:p>
            <a:r>
              <a:rPr lang="en-US" dirty="0"/>
              <a:t>Endpoints should have some control of what happens</a:t>
            </a:r>
          </a:p>
        </p:txBody>
      </p:sp>
    </p:spTree>
    <p:extLst>
      <p:ext uri="{BB962C8B-B14F-4D97-AF65-F5344CB8AC3E}">
        <p14:creationId xmlns:p14="http://schemas.microsoft.com/office/powerpoint/2010/main" val="15300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B3C9-60E6-B87C-D17B-D0B937D9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RIST Relay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9F9A8-5DB4-92CF-6412-D5F6AE44D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9627"/>
            <a:ext cx="10972800" cy="4368800"/>
          </a:xfrm>
        </p:spPr>
        <p:txBody>
          <a:bodyPr/>
          <a:lstStyle/>
          <a:p>
            <a:r>
              <a:rPr lang="en-US" sz="2667" dirty="0"/>
              <a:t>Endpoints must establish a </a:t>
            </a:r>
            <a:r>
              <a:rPr lang="en-US" sz="2667" b="1" dirty="0">
                <a:solidFill>
                  <a:srgbClr val="FF0000"/>
                </a:solidFill>
              </a:rPr>
              <a:t>RIST Advanced Profile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/>
              <a:t>connection with both encryption and authentication:</a:t>
            </a:r>
          </a:p>
          <a:p>
            <a:pPr lvl="1"/>
            <a:r>
              <a:rPr lang="en-US" dirty="0"/>
              <a:t>DTLS with certificate-based authentication</a:t>
            </a:r>
          </a:p>
          <a:p>
            <a:pPr lvl="1"/>
            <a:r>
              <a:rPr lang="en-US" dirty="0"/>
              <a:t>DTLS with TLS-SRP (username/password authentication)</a:t>
            </a:r>
          </a:p>
          <a:p>
            <a:pPr lvl="1"/>
            <a:r>
              <a:rPr lang="en-US" dirty="0"/>
              <a:t>PSK with EAP-SHA256-SRP-6 (username/password authentication)</a:t>
            </a:r>
          </a:p>
          <a:p>
            <a:pPr lvl="1"/>
            <a:r>
              <a:rPr lang="en-US" dirty="0"/>
              <a:t>Wireguard (in the publication queue as TR-06-4 Part 2)</a:t>
            </a:r>
          </a:p>
          <a:p>
            <a:r>
              <a:rPr lang="en-US" sz="2667" dirty="0"/>
              <a:t>The authentication information identifies the endpoint to the RR</a:t>
            </a:r>
          </a:p>
          <a:p>
            <a:r>
              <a:rPr lang="en-US" sz="2667" dirty="0"/>
              <a:t>Endpoints are identified by a human-readable name, pre-configured in the RR using out-of-band means</a:t>
            </a:r>
          </a:p>
        </p:txBody>
      </p:sp>
    </p:spTree>
    <p:extLst>
      <p:ext uri="{BB962C8B-B14F-4D97-AF65-F5344CB8AC3E}">
        <p14:creationId xmlns:p14="http://schemas.microsoft.com/office/powerpoint/2010/main" val="14393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 of RIST Advanced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RIST Advanced Profile is published as TR-06-3</a:t>
            </a:r>
          </a:p>
          <a:p>
            <a:r>
              <a:rPr lang="en-US" dirty="0"/>
              <a:t>Advanced Profile basics:</a:t>
            </a:r>
          </a:p>
          <a:p>
            <a:pPr lvl="1"/>
            <a:r>
              <a:rPr lang="en-US" dirty="0"/>
              <a:t>It provides a tunnel encapsulated in RTP</a:t>
            </a:r>
          </a:p>
          <a:p>
            <a:pPr lvl="1"/>
            <a:r>
              <a:rPr lang="en-US" dirty="0"/>
              <a:t>It provides packet loss protection via ARQ and/or FEC to the tunnel</a:t>
            </a:r>
          </a:p>
          <a:p>
            <a:pPr lvl="1"/>
            <a:r>
              <a:rPr lang="en-US" dirty="0"/>
              <a:t>It supports multiple encryption and authentication options</a:t>
            </a:r>
          </a:p>
          <a:p>
            <a:pPr lvl="1"/>
            <a:r>
              <a:rPr lang="en-US" dirty="0"/>
              <a:t>It supports encapsulation of multiple protocols, including IPv4/v6, Ethernet, GRE, as well as a direct payload option</a:t>
            </a:r>
          </a:p>
          <a:p>
            <a:pPr lvl="1"/>
            <a:r>
              <a:rPr lang="en-US" dirty="0"/>
              <a:t>It includes a control channel, also encapsulated in RTP, with a custom packet format</a:t>
            </a:r>
          </a:p>
        </p:txBody>
      </p:sp>
    </p:spTree>
    <p:extLst>
      <p:ext uri="{BB962C8B-B14F-4D97-AF65-F5344CB8AC3E}">
        <p14:creationId xmlns:p14="http://schemas.microsoft.com/office/powerpoint/2010/main" val="239815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B3C9-60E6-B87C-D17B-D0B937D9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 Communication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9F9A8-5DB4-92CF-6412-D5F6AE44D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2382"/>
            <a:ext cx="4470400" cy="4876800"/>
          </a:xfrm>
        </p:spPr>
        <p:txBody>
          <a:bodyPr/>
          <a:lstStyle/>
          <a:p>
            <a:r>
              <a:rPr lang="en-US" sz="2400" dirty="0"/>
              <a:t>Communication with the RR is via Advanced Profile Control Messages</a:t>
            </a:r>
          </a:p>
          <a:p>
            <a:pPr lvl="1"/>
            <a:r>
              <a:rPr lang="en-US" sz="1867" dirty="0"/>
              <a:t>New set of messages defined for RR use</a:t>
            </a:r>
          </a:p>
          <a:p>
            <a:pPr lvl="1"/>
            <a:r>
              <a:rPr lang="en-US" sz="1867" dirty="0"/>
              <a:t>Messages not protected by ARQ, the protocol takes into account possibility of packet loss</a:t>
            </a:r>
          </a:p>
          <a:p>
            <a:r>
              <a:rPr lang="en-US" sz="2400" dirty="0"/>
              <a:t>Messages are encrypted</a:t>
            </a:r>
          </a:p>
          <a:p>
            <a:r>
              <a:rPr lang="en-US" sz="2400" dirty="0"/>
              <a:t>RR can say “no” to requests</a:t>
            </a:r>
          </a:p>
          <a:p>
            <a:r>
              <a:rPr lang="en-US" sz="2400" dirty="0"/>
              <a:t>RIST keep-alive messages are used to keep the connection active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11EB772-033B-D72E-EFC7-1FF5831A8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714264"/>
              </p:ext>
            </p:extLst>
          </p:nvPr>
        </p:nvGraphicFramePr>
        <p:xfrm>
          <a:off x="5181600" y="1683019"/>
          <a:ext cx="6502400" cy="4568363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177494723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9286765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097836256"/>
                    </a:ext>
                  </a:extLst>
                </a:gridCol>
              </a:tblGrid>
              <a:tr h="4483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Control Index</a:t>
                      </a: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Message</a:t>
                      </a: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Mandatory</a:t>
                      </a: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598375"/>
                  </a:ext>
                </a:extLst>
              </a:tr>
              <a:tr h="37556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0x8030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Connection Initiation Message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699705"/>
                  </a:ext>
                </a:extLst>
              </a:tr>
              <a:tr h="37556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0x8031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Request Denied Response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9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775465"/>
                  </a:ext>
                </a:extLst>
              </a:tr>
              <a:tr h="37556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0x8032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Directory List Response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RR only</a:t>
                      </a:r>
                      <a:endParaRPr lang="en-US" sz="19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663288"/>
                  </a:ext>
                </a:extLst>
              </a:tr>
              <a:tr h="37556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0x8033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Connection Request Response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9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624383"/>
                  </a:ext>
                </a:extLst>
              </a:tr>
              <a:tr h="37556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0x8034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Connection Incoming Message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141858"/>
                  </a:ext>
                </a:extLst>
              </a:tr>
              <a:tr h="73283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0x8035-0x803F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Reserved for RR-to-Endpoint Control Messages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365146"/>
                  </a:ext>
                </a:extLst>
              </a:tr>
              <a:tr h="37556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0x8040</a:t>
                      </a:r>
                      <a:endParaRPr lang="en-US" sz="1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Connection Initiation Response</a:t>
                      </a:r>
                      <a:endParaRPr lang="en-US" sz="1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9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530480"/>
                  </a:ext>
                </a:extLst>
              </a:tr>
              <a:tr h="37556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0x8041</a:t>
                      </a:r>
                      <a:endParaRPr lang="en-US" sz="1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Connection Incoming Response</a:t>
                      </a:r>
                      <a:endParaRPr lang="en-US" sz="1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9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431601"/>
                  </a:ext>
                </a:extLst>
              </a:tr>
              <a:tr h="73283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0x8042-0x804F</a:t>
                      </a:r>
                      <a:endParaRPr lang="en-US" sz="1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Reserved for Endpoint-to-RR Control Messages</a:t>
                      </a: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9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</a:br>
                      <a:endParaRPr lang="en-US" sz="1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1937" marR="81937" marT="81937" marB="819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47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8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25189-2340-9C5E-C2BD-6AA62BDE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5494B-CF2B-E793-ABE0-CEE7EBE19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4808"/>
            <a:ext cx="10972800" cy="4572000"/>
          </a:xfrm>
        </p:spPr>
        <p:txBody>
          <a:bodyPr/>
          <a:lstStyle/>
          <a:p>
            <a:r>
              <a:rPr lang="en-US" dirty="0"/>
              <a:t>At connection, the endpoint receives one of the following:</a:t>
            </a:r>
          </a:p>
          <a:p>
            <a:pPr lvl="1"/>
            <a:r>
              <a:rPr lang="en-US" dirty="0"/>
              <a:t>“RR is ready”</a:t>
            </a:r>
          </a:p>
          <a:p>
            <a:pPr lvl="1"/>
            <a:r>
              <a:rPr lang="en-US" dirty="0"/>
              <a:t>“RR is busy, go away”</a:t>
            </a:r>
          </a:p>
          <a:p>
            <a:pPr lvl="1"/>
            <a:r>
              <a:rPr lang="en-US" dirty="0"/>
              <a:t>“Redirect to some other RR” (specified by IP address or hostname)</a:t>
            </a:r>
          </a:p>
          <a:p>
            <a:r>
              <a:rPr lang="en-US" dirty="0"/>
              <a:t>After an endpoint successfully connects to the RR, it indicates:</a:t>
            </a:r>
          </a:p>
          <a:p>
            <a:pPr lvl="1"/>
            <a:r>
              <a:rPr lang="en-US" dirty="0"/>
              <a:t>“I wish to connect to some other endpoint”</a:t>
            </a:r>
          </a:p>
          <a:p>
            <a:pPr lvl="1"/>
            <a:r>
              <a:rPr lang="en-US" dirty="0"/>
              <a:t>“I am ready to accept connections”</a:t>
            </a:r>
          </a:p>
          <a:p>
            <a:pPr lvl="1"/>
            <a:r>
              <a:rPr lang="en-US" dirty="0"/>
              <a:t>“Give me the directory list of connected endpoints”</a:t>
            </a:r>
          </a:p>
          <a:p>
            <a:pPr lvl="1"/>
            <a:r>
              <a:rPr lang="en-US" dirty="0"/>
              <a:t>“I am not yet ready to do anything”</a:t>
            </a:r>
          </a:p>
        </p:txBody>
      </p:sp>
    </p:spTree>
    <p:extLst>
      <p:ext uri="{BB962C8B-B14F-4D97-AF65-F5344CB8AC3E}">
        <p14:creationId xmlns:p14="http://schemas.microsoft.com/office/powerpoint/2010/main" val="303898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6DDC-781C-5424-F401-F424E635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 Can Say “No” (Request Denied)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40ECA-2773-B116-B464-86F1AC56C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33" dirty="0"/>
              <a:t>The RR can say “no” to any request from the endpoint using the Request Denied message</a:t>
            </a:r>
          </a:p>
          <a:p>
            <a:r>
              <a:rPr lang="en-US" sz="2133" dirty="0"/>
              <a:t>The Request Denied message includes information to identify the request, and a reason code</a:t>
            </a:r>
          </a:p>
          <a:p>
            <a:pPr lvl="1"/>
            <a:r>
              <a:rPr lang="en-US" sz="1867" dirty="0"/>
              <a:t>Unspecified reason</a:t>
            </a:r>
          </a:p>
          <a:p>
            <a:pPr lvl="1"/>
            <a:r>
              <a:rPr lang="en-US" sz="1867" dirty="0"/>
              <a:t>Unauthorized</a:t>
            </a:r>
          </a:p>
          <a:p>
            <a:pPr lvl="1"/>
            <a:r>
              <a:rPr lang="en-US" sz="1867" dirty="0"/>
              <a:t>Not Found (endpoint exists but is not currently connected)</a:t>
            </a:r>
          </a:p>
          <a:p>
            <a:pPr lvl="1"/>
            <a:r>
              <a:rPr lang="en-US" sz="1867" dirty="0"/>
              <a:t>Does Not Exist (requested endpoint does not exist)</a:t>
            </a:r>
          </a:p>
          <a:p>
            <a:pPr lvl="1"/>
            <a:r>
              <a:rPr lang="en-US" sz="1867" dirty="0"/>
              <a:t>RR Out of Resources</a:t>
            </a:r>
          </a:p>
          <a:p>
            <a:pPr lvl="1"/>
            <a:r>
              <a:rPr lang="en-US" sz="1867" dirty="0"/>
              <a:t>Connection Refused by the Remote Endpoint</a:t>
            </a:r>
          </a:p>
          <a:p>
            <a:pPr lvl="1"/>
            <a:r>
              <a:rPr lang="en-US" sz="1867" dirty="0"/>
              <a:t>Invalid Request</a:t>
            </a:r>
          </a:p>
          <a:p>
            <a:pPr lvl="1"/>
            <a:r>
              <a:rPr lang="en-US" sz="1867" dirty="0"/>
              <a:t>Incompatible Protocol</a:t>
            </a:r>
          </a:p>
          <a:p>
            <a:pPr lvl="1"/>
            <a:r>
              <a:rPr lang="en-US" sz="1867" dirty="0"/>
              <a:t>Invalid Requester IP Address</a:t>
            </a:r>
          </a:p>
        </p:txBody>
      </p:sp>
    </p:spTree>
    <p:extLst>
      <p:ext uri="{BB962C8B-B14F-4D97-AF65-F5344CB8AC3E}">
        <p14:creationId xmlns:p14="http://schemas.microsoft.com/office/powerpoint/2010/main" val="9435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0DD5-D10D-DFE6-BD18-D1E29FE5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Endpoint Protocol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BCE25-CBD5-1C46-E5FE-244754C51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 Profile has multiple inner protocol options</a:t>
            </a:r>
          </a:p>
          <a:p>
            <a:r>
              <a:rPr lang="en-US" dirty="0"/>
              <a:t>Endpoint must declare which options it supports</a:t>
            </a:r>
          </a:p>
          <a:p>
            <a:r>
              <a:rPr lang="en-US" dirty="0"/>
              <a:t>Endpoint must indicate whether it is willing to accept bypass</a:t>
            </a:r>
          </a:p>
          <a:p>
            <a:r>
              <a:rPr lang="en-US" dirty="0"/>
              <a:t>RR can relay data packets across different encryption modes, but the actual data is opaque to the RR</a:t>
            </a:r>
          </a:p>
          <a:p>
            <a:r>
              <a:rPr lang="en-US" dirty="0"/>
              <a:t>The support information is part of the Connection Initiation Response from the endpoint</a:t>
            </a:r>
          </a:p>
          <a:p>
            <a:r>
              <a:rPr lang="en-US" dirty="0"/>
              <a:t>The support information is returned in the directory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1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3BF2A-756B-422F-D255-161288C8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Protocol Support Flags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751769-47F6-300B-1437-B59437A7DB7E}"/>
              </a:ext>
            </a:extLst>
          </p:cNvPr>
          <p:cNvSpPr txBox="1"/>
          <p:nvPr/>
        </p:nvSpPr>
        <p:spPr>
          <a:xfrm>
            <a:off x="5889811" y="5240250"/>
            <a:ext cx="1432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IPv4 bypass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45F77-2820-B7B5-E269-89A24EDD5BBB}"/>
              </a:ext>
            </a:extLst>
          </p:cNvPr>
          <p:cNvSpPr txBox="1"/>
          <p:nvPr/>
        </p:nvSpPr>
        <p:spPr>
          <a:xfrm>
            <a:off x="5889811" y="5013633"/>
            <a:ext cx="1432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IPv6 bypass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88B68-210B-0556-489A-4247915E8396}"/>
              </a:ext>
            </a:extLst>
          </p:cNvPr>
          <p:cNvSpPr txBox="1"/>
          <p:nvPr/>
        </p:nvSpPr>
        <p:spPr>
          <a:xfrm>
            <a:off x="5889811" y="4787019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PSK support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EC094-2193-D82A-FA64-7F679661DE6D}"/>
              </a:ext>
            </a:extLst>
          </p:cNvPr>
          <p:cNvSpPr txBox="1"/>
          <p:nvPr/>
        </p:nvSpPr>
        <p:spPr>
          <a:xfrm>
            <a:off x="5889811" y="4560405"/>
            <a:ext cx="1010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DTLS 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7A933-CCCF-42C0-281B-2B9B4C3F0879}"/>
              </a:ext>
            </a:extLst>
          </p:cNvPr>
          <p:cNvSpPr txBox="1"/>
          <p:nvPr/>
        </p:nvSpPr>
        <p:spPr>
          <a:xfrm>
            <a:off x="5889811" y="4333791"/>
            <a:ext cx="1363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Wireguard support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381E04-FBA8-78E7-60DA-667D71CE066C}"/>
              </a:ext>
            </a:extLst>
          </p:cNvPr>
          <p:cNvSpPr txBox="1"/>
          <p:nvPr/>
        </p:nvSpPr>
        <p:spPr>
          <a:xfrm>
            <a:off x="5889811" y="4107177"/>
            <a:ext cx="983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ARQ 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492EA-DED0-0B66-FC3F-AB95C67F4555}"/>
              </a:ext>
            </a:extLst>
          </p:cNvPr>
          <p:cNvSpPr txBox="1"/>
          <p:nvPr/>
        </p:nvSpPr>
        <p:spPr>
          <a:xfrm>
            <a:off x="5889811" y="3880563"/>
            <a:ext cx="1587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ST 2022-1 FEC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73EC6E-C532-5BC9-3B54-F3ACAE0FC320}"/>
              </a:ext>
            </a:extLst>
          </p:cNvPr>
          <p:cNvSpPr txBox="1"/>
          <p:nvPr/>
        </p:nvSpPr>
        <p:spPr>
          <a:xfrm>
            <a:off x="5889811" y="3653949"/>
            <a:ext cx="1587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ST 2022-5 FEC support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72C6FB1D-BAF4-B4D1-ED58-B0A48CBA59F6}"/>
              </a:ext>
            </a:extLst>
          </p:cNvPr>
          <p:cNvCxnSpPr>
            <a:endCxn id="3" idx="1"/>
          </p:cNvCxnSpPr>
          <p:nvPr/>
        </p:nvCxnSpPr>
        <p:spPr>
          <a:xfrm>
            <a:off x="2003611" y="2392282"/>
            <a:ext cx="3886200" cy="2986468"/>
          </a:xfrm>
          <a:prstGeom prst="bentConnector3">
            <a:avLst>
              <a:gd name="adj1" fmla="val -3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BAC8E88-34D7-8F8E-D096-83C261FB86B6}"/>
              </a:ext>
            </a:extLst>
          </p:cNvPr>
          <p:cNvCxnSpPr>
            <a:endCxn id="4" idx="1"/>
          </p:cNvCxnSpPr>
          <p:nvPr/>
        </p:nvCxnSpPr>
        <p:spPr>
          <a:xfrm>
            <a:off x="2156011" y="2392282"/>
            <a:ext cx="3733800" cy="2759851"/>
          </a:xfrm>
          <a:prstGeom prst="bentConnector3">
            <a:avLst>
              <a:gd name="adj1" fmla="val -33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F611EB6-6C44-267B-EC2F-467BB9CD1248}"/>
              </a:ext>
            </a:extLst>
          </p:cNvPr>
          <p:cNvCxnSpPr>
            <a:endCxn id="5" idx="1"/>
          </p:cNvCxnSpPr>
          <p:nvPr/>
        </p:nvCxnSpPr>
        <p:spPr>
          <a:xfrm>
            <a:off x="2308411" y="2392282"/>
            <a:ext cx="3581400" cy="2533237"/>
          </a:xfrm>
          <a:prstGeom prst="bentConnector3">
            <a:avLst>
              <a:gd name="adj1" fmla="val -16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D34970FE-C548-0D48-B1E1-464FB36EAFBC}"/>
              </a:ext>
            </a:extLst>
          </p:cNvPr>
          <p:cNvCxnSpPr>
            <a:endCxn id="6" idx="1"/>
          </p:cNvCxnSpPr>
          <p:nvPr/>
        </p:nvCxnSpPr>
        <p:spPr>
          <a:xfrm>
            <a:off x="2460811" y="2392282"/>
            <a:ext cx="3429000" cy="2306623"/>
          </a:xfrm>
          <a:prstGeom prst="bentConnector3">
            <a:avLst>
              <a:gd name="adj1" fmla="val -2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D8142BA-7AA7-3C70-D1D3-F08E521E3E77}"/>
              </a:ext>
            </a:extLst>
          </p:cNvPr>
          <p:cNvCxnSpPr>
            <a:endCxn id="7" idx="1"/>
          </p:cNvCxnSpPr>
          <p:nvPr/>
        </p:nvCxnSpPr>
        <p:spPr>
          <a:xfrm>
            <a:off x="2613211" y="2392282"/>
            <a:ext cx="3276600" cy="2080009"/>
          </a:xfrm>
          <a:prstGeom prst="bentConnector3">
            <a:avLst>
              <a:gd name="adj1" fmla="val 2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409283AB-8054-021C-7DD5-12665B6C1899}"/>
              </a:ext>
            </a:extLst>
          </p:cNvPr>
          <p:cNvCxnSpPr>
            <a:endCxn id="8" idx="1"/>
          </p:cNvCxnSpPr>
          <p:nvPr/>
        </p:nvCxnSpPr>
        <p:spPr>
          <a:xfrm>
            <a:off x="2765611" y="2392282"/>
            <a:ext cx="3124200" cy="1853395"/>
          </a:xfrm>
          <a:prstGeom prst="bentConnector3">
            <a:avLst>
              <a:gd name="adj1" fmla="val 2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82755367-AAA6-8AFE-5210-807235C996FF}"/>
              </a:ext>
            </a:extLst>
          </p:cNvPr>
          <p:cNvCxnSpPr>
            <a:endCxn id="9" idx="1"/>
          </p:cNvCxnSpPr>
          <p:nvPr/>
        </p:nvCxnSpPr>
        <p:spPr>
          <a:xfrm>
            <a:off x="2918011" y="2392282"/>
            <a:ext cx="2971800" cy="1626781"/>
          </a:xfrm>
          <a:prstGeom prst="bentConnector3">
            <a:avLst>
              <a:gd name="adj1" fmla="val 6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93D675C-C6EF-1EB7-EBE3-1B250E1CF279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070411" y="2392282"/>
            <a:ext cx="2819400" cy="1400167"/>
          </a:xfrm>
          <a:prstGeom prst="bentConnector3">
            <a:avLst>
              <a:gd name="adj1" fmla="val 94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F4D37B-B314-ED76-C945-F0C877E8FC25}"/>
              </a:ext>
            </a:extLst>
          </p:cNvPr>
          <p:cNvGrpSpPr/>
          <p:nvPr/>
        </p:nvGrpSpPr>
        <p:grpSpPr>
          <a:xfrm>
            <a:off x="3222811" y="2067651"/>
            <a:ext cx="5307788" cy="1636683"/>
            <a:chOff x="1752600" y="1075551"/>
            <a:chExt cx="5307788" cy="16366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D90FD6-A9DF-ECAF-67B7-CD7C2AE093AD}"/>
                </a:ext>
              </a:extLst>
            </p:cNvPr>
            <p:cNvSpPr txBox="1"/>
            <p:nvPr/>
          </p:nvSpPr>
          <p:spPr>
            <a:xfrm>
              <a:off x="4419600" y="1982007"/>
              <a:ext cx="21550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Ethernet Encapsulation support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303593-FB3F-A905-7B98-B5CBD0FE193B}"/>
                </a:ext>
              </a:extLst>
            </p:cNvPr>
            <p:cNvSpPr txBox="1"/>
            <p:nvPr/>
          </p:nvSpPr>
          <p:spPr>
            <a:xfrm>
              <a:off x="4419600" y="1528779"/>
              <a:ext cx="22018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Media-TS Encapsulation support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B5E0A6-56D2-D9AD-53D9-34B3843C3C23}"/>
                </a:ext>
              </a:extLst>
            </p:cNvPr>
            <p:cNvSpPr txBox="1"/>
            <p:nvPr/>
          </p:nvSpPr>
          <p:spPr>
            <a:xfrm>
              <a:off x="4419600" y="2435235"/>
              <a:ext cx="1878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IPv4 Encapsulation support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F38876-B4E1-90E2-FFC3-BC05A30522C6}"/>
                </a:ext>
              </a:extLst>
            </p:cNvPr>
            <p:cNvSpPr txBox="1"/>
            <p:nvPr/>
          </p:nvSpPr>
          <p:spPr>
            <a:xfrm>
              <a:off x="4419600" y="1755393"/>
              <a:ext cx="23748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Main Profile Encapsulation support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71DB0C-D233-C453-9B3F-CEFECE14F72D}"/>
                </a:ext>
              </a:extLst>
            </p:cNvPr>
            <p:cNvSpPr txBox="1"/>
            <p:nvPr/>
          </p:nvSpPr>
          <p:spPr>
            <a:xfrm>
              <a:off x="4419600" y="2208621"/>
              <a:ext cx="1878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IPv6 Encapsulation support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EEB3C6-617A-4399-7BCF-E683FE63791A}"/>
                </a:ext>
              </a:extLst>
            </p:cNvPr>
            <p:cNvSpPr txBox="1"/>
            <p:nvPr/>
          </p:nvSpPr>
          <p:spPr>
            <a:xfrm>
              <a:off x="4419600" y="1302165"/>
              <a:ext cx="25157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Media-ST2110 Encapsulation support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EC03F3-F37A-CECE-F1DD-50E381FABE61}"/>
                </a:ext>
              </a:extLst>
            </p:cNvPr>
            <p:cNvSpPr txBox="1"/>
            <p:nvPr/>
          </p:nvSpPr>
          <p:spPr>
            <a:xfrm>
              <a:off x="4419600" y="1075551"/>
              <a:ext cx="2640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n-lt"/>
                </a:rPr>
                <a:t>Media-ST2022-6 Encapsulation support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50E91D6A-E7E0-8164-69AB-C7C5D1207224}"/>
                </a:ext>
              </a:extLst>
            </p:cNvPr>
            <p:cNvCxnSpPr>
              <a:endCxn id="22" idx="1"/>
            </p:cNvCxnSpPr>
            <p:nvPr/>
          </p:nvCxnSpPr>
          <p:spPr>
            <a:xfrm>
              <a:off x="1752600" y="1400182"/>
              <a:ext cx="2667000" cy="1173553"/>
            </a:xfrm>
            <a:prstGeom prst="bentConnector3">
              <a:avLst>
                <a:gd name="adj1" fmla="val 107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6F392D3A-CA69-295D-AE37-A02393BAD16E}"/>
                </a:ext>
              </a:extLst>
            </p:cNvPr>
            <p:cNvCxnSpPr>
              <a:endCxn id="24" idx="1"/>
            </p:cNvCxnSpPr>
            <p:nvPr/>
          </p:nvCxnSpPr>
          <p:spPr>
            <a:xfrm>
              <a:off x="1981200" y="1400182"/>
              <a:ext cx="2438400" cy="946939"/>
            </a:xfrm>
            <a:prstGeom prst="bentConnector3">
              <a:avLst>
                <a:gd name="adj1" fmla="val -144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0CCA3018-252B-1688-98CB-CC4BB341C5B0}"/>
                </a:ext>
              </a:extLst>
            </p:cNvPr>
            <p:cNvCxnSpPr>
              <a:endCxn id="20" idx="1"/>
            </p:cNvCxnSpPr>
            <p:nvPr/>
          </p:nvCxnSpPr>
          <p:spPr>
            <a:xfrm>
              <a:off x="2057400" y="1400182"/>
              <a:ext cx="2362200" cy="720325"/>
            </a:xfrm>
            <a:prstGeom prst="bentConnector3">
              <a:avLst>
                <a:gd name="adj1" fmla="val 156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68117721-139E-1C43-BFFD-67A34AD48A50}"/>
                </a:ext>
              </a:extLst>
            </p:cNvPr>
            <p:cNvCxnSpPr>
              <a:endCxn id="23" idx="1"/>
            </p:cNvCxnSpPr>
            <p:nvPr/>
          </p:nvCxnSpPr>
          <p:spPr>
            <a:xfrm>
              <a:off x="2286000" y="1400182"/>
              <a:ext cx="2133600" cy="493711"/>
            </a:xfrm>
            <a:prstGeom prst="bentConnector3">
              <a:avLst>
                <a:gd name="adj1" fmla="val -104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C2318EF3-1AF6-0A1C-2461-3854098D09E7}"/>
                </a:ext>
              </a:extLst>
            </p:cNvPr>
            <p:cNvCxnSpPr>
              <a:endCxn id="21" idx="1"/>
            </p:cNvCxnSpPr>
            <p:nvPr/>
          </p:nvCxnSpPr>
          <p:spPr>
            <a:xfrm>
              <a:off x="2438400" y="1400182"/>
              <a:ext cx="1981200" cy="267097"/>
            </a:xfrm>
            <a:prstGeom prst="bentConnector3">
              <a:avLst>
                <a:gd name="adj1" fmla="val -125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9883B9E2-B35C-FD77-1490-B10A6C0395FA}"/>
                </a:ext>
              </a:extLst>
            </p:cNvPr>
            <p:cNvCxnSpPr>
              <a:endCxn id="25" idx="1"/>
            </p:cNvCxnSpPr>
            <p:nvPr/>
          </p:nvCxnSpPr>
          <p:spPr>
            <a:xfrm>
              <a:off x="2590800" y="1400182"/>
              <a:ext cx="1828800" cy="40483"/>
            </a:xfrm>
            <a:prstGeom prst="bentConnector3">
              <a:avLst>
                <a:gd name="adj1" fmla="val -5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EFFECE5-8A63-9A47-4E01-99CE5DC1A8FA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2819400" y="1214051"/>
              <a:ext cx="1600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3CD28DD-AB31-E520-CF13-9ABCEDF7CD9B}"/>
              </a:ext>
            </a:extLst>
          </p:cNvPr>
          <p:cNvSpPr txBox="1"/>
          <p:nvPr/>
        </p:nvSpPr>
        <p:spPr>
          <a:xfrm>
            <a:off x="1775011" y="1942159"/>
            <a:ext cx="266700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+-+-+-+-+-+-+-+-+-+-+-+-+-+-+-+</a:t>
            </a:r>
            <a:endParaRPr lang="en-US" sz="105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1050" b="1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1050" b="1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V|P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1050" b="1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1050" b="1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1050" b="1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1050" b="1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1050" b="1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1050" b="1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1050" b="1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1050" b="1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1050" b="1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1050" b="1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1050" b="1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r>
              <a:rPr lang="en-US" sz="1050" b="1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|</a:t>
            </a:r>
            <a:endParaRPr lang="en-US" sz="105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05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+-+-+-+-+-+-+-+-+-+-+-+-+-+-+-+</a:t>
            </a:r>
            <a:endParaRPr lang="en-US" sz="1050" b="0" dirty="0">
              <a:effectLst/>
            </a:endParaRPr>
          </a:p>
          <a:p>
            <a:br>
              <a:rPr lang="en-US" sz="1050" dirty="0"/>
            </a:br>
            <a:endParaRPr lang="en-US" sz="10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7FACE1-0189-5F02-3A49-8959000817E5}"/>
              </a:ext>
            </a:extLst>
          </p:cNvPr>
          <p:cNvSpPr txBox="1"/>
          <p:nvPr/>
        </p:nvSpPr>
        <p:spPr>
          <a:xfrm>
            <a:off x="8437891" y="3628638"/>
            <a:ext cx="2000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This information is sent by the endpoint to the RR at connection initiation and returned as part of a directory query</a:t>
            </a:r>
          </a:p>
        </p:txBody>
      </p:sp>
    </p:spTree>
    <p:extLst>
      <p:ext uri="{BB962C8B-B14F-4D97-AF65-F5344CB8AC3E}">
        <p14:creationId xmlns:p14="http://schemas.microsoft.com/office/powerpoint/2010/main" val="400005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D3F9-D87F-9771-1FCF-C53F454C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“Blob”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5540D-0CEB-5D5E-9642-D8AF95AE7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2915"/>
            <a:ext cx="10972800" cy="4701117"/>
          </a:xfrm>
        </p:spPr>
        <p:txBody>
          <a:bodyPr/>
          <a:lstStyle/>
          <a:p>
            <a:r>
              <a:rPr lang="en-US" sz="2667" dirty="0"/>
              <a:t>When an endpoint registers with the RR, it may optionally include an ephemeral “blob” of data</a:t>
            </a:r>
          </a:p>
          <a:p>
            <a:pPr lvl="1"/>
            <a:r>
              <a:rPr lang="en-US" dirty="0"/>
              <a:t>The “blob” only exists while the endpoint is connected</a:t>
            </a:r>
          </a:p>
          <a:p>
            <a:r>
              <a:rPr lang="en-US" sz="2667" dirty="0"/>
              <a:t>If another endpoint asks to connect to this endpoint, the RR will pass along the “blob” to the requesting endpoint</a:t>
            </a:r>
          </a:p>
          <a:p>
            <a:r>
              <a:rPr lang="en-US" sz="2667" dirty="0"/>
              <a:t>Defined “blob” types:</a:t>
            </a:r>
          </a:p>
          <a:p>
            <a:pPr lvl="1"/>
            <a:r>
              <a:rPr lang="en-US" dirty="0"/>
              <a:t>Endpoint certificate in PEM format</a:t>
            </a:r>
          </a:p>
          <a:p>
            <a:pPr lvl="1"/>
            <a:r>
              <a:rPr lang="en-US" dirty="0"/>
              <a:t>CA certificate in PEM format</a:t>
            </a:r>
          </a:p>
          <a:p>
            <a:pPr lvl="1"/>
            <a:r>
              <a:rPr lang="en-US" dirty="0"/>
              <a:t>Concatenation of CA and endpoint certificates in PEM format</a:t>
            </a:r>
          </a:p>
          <a:p>
            <a:r>
              <a:rPr lang="en-US" sz="2667" dirty="0"/>
              <a:t>Vendor-proprietary blobs are supported but discouraged</a:t>
            </a:r>
          </a:p>
        </p:txBody>
      </p:sp>
    </p:spTree>
    <p:extLst>
      <p:ext uri="{BB962C8B-B14F-4D97-AF65-F5344CB8AC3E}">
        <p14:creationId xmlns:p14="http://schemas.microsoft.com/office/powerpoint/2010/main" val="5066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5F19-D95B-0C2D-7506-FCC7A3ED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Multipoint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D3EC2-25C6-7D64-0758-3A2C1FFE1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RR supports multipoint-to-multipoint operation by using groups</a:t>
            </a:r>
          </a:p>
          <a:p>
            <a:r>
              <a:rPr lang="en-US" dirty="0"/>
              <a:t>A group is identified by a name just like an endpoint</a:t>
            </a:r>
          </a:p>
          <a:p>
            <a:pPr lvl="1"/>
            <a:r>
              <a:rPr lang="en-US" dirty="0"/>
              <a:t>Groups are created manually through out-of-band means</a:t>
            </a:r>
          </a:p>
          <a:p>
            <a:pPr lvl="1"/>
            <a:r>
              <a:rPr lang="en-US" dirty="0"/>
              <a:t>Directory listings have a bit to indicate whether a name is an individual endpoint or a group</a:t>
            </a:r>
          </a:p>
          <a:p>
            <a:r>
              <a:rPr lang="en-US" dirty="0"/>
              <a:t>The RR is responsible for replicating received data to all other group members</a:t>
            </a:r>
          </a:p>
        </p:txBody>
      </p:sp>
    </p:spTree>
    <p:extLst>
      <p:ext uri="{BB962C8B-B14F-4D97-AF65-F5344CB8AC3E}">
        <p14:creationId xmlns:p14="http://schemas.microsoft.com/office/powerpoint/2010/main" val="334977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Problem?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609600" y="3333361"/>
            <a:ext cx="10972800" cy="2772833"/>
          </a:xfrm>
        </p:spPr>
        <p:txBody>
          <a:bodyPr/>
          <a:lstStyle/>
          <a:p>
            <a:pPr>
              <a:defRPr/>
            </a:pPr>
            <a:r>
              <a:rPr lang="en-US" sz="2667" dirty="0"/>
              <a:t>RIST Client wants to connect to RIST Server</a:t>
            </a:r>
          </a:p>
          <a:p>
            <a:pPr>
              <a:defRPr/>
            </a:pPr>
            <a:r>
              <a:rPr lang="en-US" sz="2667" dirty="0"/>
              <a:t>Firewall at the client side is not a problem – it is an outgoing connection</a:t>
            </a:r>
          </a:p>
          <a:p>
            <a:pPr>
              <a:defRPr/>
            </a:pPr>
            <a:r>
              <a:rPr lang="en-US" sz="2667" dirty="0"/>
              <a:t>Firewall at the server side will not let the connection in</a:t>
            </a:r>
          </a:p>
          <a:p>
            <a:pPr lvl="1">
              <a:defRPr/>
            </a:pPr>
            <a:r>
              <a:rPr lang="en-US" sz="2133" dirty="0"/>
              <a:t>That’s what firewalls are for!</a:t>
            </a:r>
          </a:p>
          <a:p>
            <a:pPr lvl="1">
              <a:defRPr/>
            </a:pPr>
            <a:r>
              <a:rPr lang="en-US" sz="2133" dirty="0"/>
              <a:t>IT department will need to open and forward one more ports to allow this to happen</a:t>
            </a:r>
          </a:p>
          <a:p>
            <a:pPr>
              <a:defRPr/>
            </a:pPr>
            <a:r>
              <a:rPr lang="en-US" sz="2667" dirty="0"/>
              <a:t>Can we make this work without having to involve IT? Just like Skype?</a:t>
            </a:r>
          </a:p>
        </p:txBody>
      </p:sp>
      <p:grpSp>
        <p:nvGrpSpPr>
          <p:cNvPr id="4100" name="Group 26"/>
          <p:cNvGrpSpPr>
            <a:grpSpLocks/>
          </p:cNvGrpSpPr>
          <p:nvPr/>
        </p:nvGrpSpPr>
        <p:grpSpPr bwMode="auto">
          <a:xfrm>
            <a:off x="480485" y="1402961"/>
            <a:ext cx="11197443" cy="1775884"/>
            <a:chOff x="359884" y="951940"/>
            <a:chExt cx="8399035" cy="1331887"/>
          </a:xfrm>
        </p:grpSpPr>
        <p:cxnSp>
          <p:nvCxnSpPr>
            <p:cNvPr id="21" name="Straight Connector 20"/>
            <p:cNvCxnSpPr>
              <a:stCxn id="8" idx="3"/>
            </p:cNvCxnSpPr>
            <p:nvPr/>
          </p:nvCxnSpPr>
          <p:spPr>
            <a:xfrm flipV="1">
              <a:off x="1426805" y="1740913"/>
              <a:ext cx="6261811" cy="15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02" name="Group 9"/>
            <p:cNvGrpSpPr>
              <a:grpSpLocks/>
            </p:cNvGrpSpPr>
            <p:nvPr/>
          </p:nvGrpSpPr>
          <p:grpSpPr bwMode="auto">
            <a:xfrm>
              <a:off x="359884" y="1382145"/>
              <a:ext cx="1066921" cy="719123"/>
              <a:chOff x="1383878" y="2614130"/>
              <a:chExt cx="1066921" cy="719123"/>
            </a:xfrm>
          </p:grpSpPr>
          <p:grpSp>
            <p:nvGrpSpPr>
              <p:cNvPr id="4114" name="Group 8"/>
              <p:cNvGrpSpPr>
                <a:grpSpLocks/>
              </p:cNvGrpSpPr>
              <p:nvPr/>
            </p:nvGrpSpPr>
            <p:grpSpPr bwMode="auto">
              <a:xfrm>
                <a:off x="1406661" y="2626830"/>
                <a:ext cx="1021357" cy="630720"/>
                <a:chOff x="1406661" y="2614902"/>
                <a:chExt cx="1021357" cy="630720"/>
              </a:xfrm>
            </p:grpSpPr>
            <p:pic>
              <p:nvPicPr>
                <p:cNvPr id="4116" name="Picture 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6400" y="2952750"/>
                  <a:ext cx="481146" cy="292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1406661" y="2614902"/>
                  <a:ext cx="1021357" cy="3154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133" dirty="0"/>
                    <a:t>RIST Client</a:t>
                  </a: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1383878" y="2614130"/>
                <a:ext cx="1066921" cy="71912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pic>
          <p:nvPicPr>
            <p:cNvPr id="4103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66457" y="1200150"/>
              <a:ext cx="1083677" cy="1083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900" y="1200150"/>
              <a:ext cx="1083677" cy="1083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5" name="Group 12"/>
            <p:cNvGrpSpPr>
              <a:grpSpLocks/>
            </p:cNvGrpSpPr>
            <p:nvPr/>
          </p:nvGrpSpPr>
          <p:grpSpPr bwMode="auto">
            <a:xfrm>
              <a:off x="7685235" y="1382145"/>
              <a:ext cx="1073684" cy="719123"/>
              <a:chOff x="1380171" y="2614130"/>
              <a:chExt cx="1073684" cy="719123"/>
            </a:xfrm>
          </p:grpSpPr>
          <p:grpSp>
            <p:nvGrpSpPr>
              <p:cNvPr id="4110" name="Group 13"/>
              <p:cNvGrpSpPr>
                <a:grpSpLocks/>
              </p:cNvGrpSpPr>
              <p:nvPr/>
            </p:nvGrpSpPr>
            <p:grpSpPr bwMode="auto">
              <a:xfrm>
                <a:off x="1380171" y="2626830"/>
                <a:ext cx="1073684" cy="630720"/>
                <a:chOff x="1380171" y="2614902"/>
                <a:chExt cx="1073684" cy="630720"/>
              </a:xfrm>
            </p:grpSpPr>
            <p:pic>
              <p:nvPicPr>
                <p:cNvPr id="4112" name="Picture 1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6400" y="2952750"/>
                  <a:ext cx="481146" cy="292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1380171" y="2614902"/>
                  <a:ext cx="1073684" cy="3154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133" dirty="0"/>
                    <a:t>RIST Server</a:t>
                  </a: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1383551" y="2614130"/>
                <a:ext cx="1066921" cy="71912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18" name="Cloud 17"/>
            <p:cNvSpPr/>
            <p:nvPr/>
          </p:nvSpPr>
          <p:spPr>
            <a:xfrm>
              <a:off x="3590813" y="1209110"/>
              <a:ext cx="1905216" cy="1066779"/>
            </a:xfrm>
            <a:prstGeom prst="clou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20086" y="1540892"/>
              <a:ext cx="1000629" cy="3770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667" b="1" dirty="0"/>
                <a:t>Internet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5316" y="951940"/>
              <a:ext cx="785401" cy="3154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133" dirty="0"/>
                <a:t>Firewall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64693" y="953528"/>
              <a:ext cx="785401" cy="3154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133" dirty="0"/>
                <a:t>Firewall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9F91F-2B5C-F30B-2E68-636AE4F9E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Multipoint Implementation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649A4-3E9F-9326-76E8-D0EBAD3EC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67" dirty="0"/>
              <a:t>Full Proxy</a:t>
            </a:r>
          </a:p>
          <a:p>
            <a:pPr lvl="1"/>
            <a:r>
              <a:rPr lang="en-US" dirty="0"/>
              <a:t>RR terminates Advanced Profile connections with all endpoints, including packet loss recovery</a:t>
            </a:r>
          </a:p>
          <a:p>
            <a:pPr lvl="1"/>
            <a:r>
              <a:rPr lang="en-US" dirty="0"/>
              <a:t>Maximum ARQ bandwidth efficiency and lowest latency</a:t>
            </a:r>
          </a:p>
          <a:p>
            <a:pPr lvl="1"/>
            <a:r>
              <a:rPr lang="en-US" dirty="0"/>
              <a:t>RR can provide format conversion if desired</a:t>
            </a:r>
          </a:p>
          <a:p>
            <a:r>
              <a:rPr lang="en-US" sz="2667" dirty="0"/>
              <a:t>Transparent</a:t>
            </a:r>
          </a:p>
          <a:p>
            <a:pPr lvl="1"/>
            <a:r>
              <a:rPr lang="en-US" dirty="0"/>
              <a:t>RR simply forwards Advanced Profile payloads from sender to all receivers</a:t>
            </a:r>
          </a:p>
          <a:p>
            <a:pPr lvl="1"/>
            <a:r>
              <a:rPr lang="en-US" dirty="0"/>
              <a:t>Packet loss recovery is end-to-end</a:t>
            </a:r>
          </a:p>
          <a:p>
            <a:pPr lvl="1"/>
            <a:r>
              <a:rPr lang="en-US" dirty="0"/>
              <a:t>Bandwidth-inefficient and worst-case latency</a:t>
            </a:r>
          </a:p>
          <a:p>
            <a:r>
              <a:rPr lang="en-US" sz="2667" dirty="0"/>
              <a:t>Partial proxy cases are also possible</a:t>
            </a:r>
          </a:p>
        </p:txBody>
      </p:sp>
    </p:spTree>
    <p:extLst>
      <p:ext uri="{BB962C8B-B14F-4D97-AF65-F5344CB8AC3E}">
        <p14:creationId xmlns:p14="http://schemas.microsoft.com/office/powerpoint/2010/main" val="104702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69EA-AC24-9002-FC14-ECE496F1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BB371-9C4A-BC16-4470-F9E9B965A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Endpoints can ask the RR for a directory of connected endpoints</a:t>
            </a:r>
          </a:p>
          <a:p>
            <a:r>
              <a:rPr lang="en-US" dirty="0"/>
              <a:t>Responses include:</a:t>
            </a:r>
          </a:p>
          <a:p>
            <a:pPr lvl="1"/>
            <a:r>
              <a:rPr lang="en-US" dirty="0"/>
              <a:t>Endpoint Name</a:t>
            </a:r>
          </a:p>
          <a:p>
            <a:pPr lvl="1"/>
            <a:r>
              <a:rPr lang="en-US" dirty="0"/>
              <a:t>Endpoint Type (individual or group)</a:t>
            </a:r>
          </a:p>
          <a:p>
            <a:pPr lvl="1"/>
            <a:r>
              <a:rPr lang="en-US" dirty="0"/>
              <a:t>Endpoint Protocol Support Flags</a:t>
            </a:r>
          </a:p>
          <a:p>
            <a:r>
              <a:rPr lang="en-US" dirty="0"/>
              <a:t>Directory access control and filtering are up to the RR and will not be part of the Specification</a:t>
            </a:r>
          </a:p>
        </p:txBody>
      </p:sp>
    </p:spTree>
    <p:extLst>
      <p:ext uri="{BB962C8B-B14F-4D97-AF65-F5344CB8AC3E}">
        <p14:creationId xmlns:p14="http://schemas.microsoft.com/office/powerpoint/2010/main" val="26996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760F-C9AB-EECB-D23F-225A17D0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0E2AD-03B6-3610-82DC-92FA5127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endpoint is allowed to have multiple “idle” or “ready to receive” connections to the RR</a:t>
            </a:r>
          </a:p>
          <a:p>
            <a:pPr lvl="1"/>
            <a:r>
              <a:rPr lang="en-US" dirty="0"/>
              <a:t>Used for redundancy</a:t>
            </a:r>
          </a:p>
          <a:p>
            <a:r>
              <a:rPr lang="en-US" dirty="0"/>
              <a:t>If the RR receives a connection request to this endpoint, it will choose one of the “ready to receive” connections at its discretion</a:t>
            </a:r>
          </a:p>
          <a:p>
            <a:pPr lvl="1"/>
            <a:r>
              <a:rPr lang="en-US" dirty="0"/>
              <a:t>Protocol Support Flags may be used to inform this choice</a:t>
            </a:r>
          </a:p>
          <a:p>
            <a:r>
              <a:rPr lang="en-US" dirty="0"/>
              <a:t>Each endpoint is listed only once in the directory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5C49-77EB-6EFA-C519-A3B6DA8B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Protocol Exchange: Connecting to the RR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30AC8FAB-72DD-A76E-AFCA-7FF7376470CC}"/>
              </a:ext>
            </a:extLst>
          </p:cNvPr>
          <p:cNvGrpSpPr>
            <a:grpSpLocks/>
          </p:cNvGrpSpPr>
          <p:nvPr/>
        </p:nvGrpSpPr>
        <p:grpSpPr bwMode="auto">
          <a:xfrm>
            <a:off x="9753600" y="2670423"/>
            <a:ext cx="1422400" cy="958851"/>
            <a:chOff x="1383878" y="2614129"/>
            <a:chExt cx="1066720" cy="719124"/>
          </a:xfrm>
        </p:grpSpPr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22220FB3-9E18-7E2C-6F5B-C6637E326A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0882" y="2626829"/>
              <a:ext cx="892725" cy="630721"/>
              <a:chOff x="1470882" y="2614901"/>
              <a:chExt cx="892725" cy="630721"/>
            </a:xfrm>
          </p:grpSpPr>
          <p:pic>
            <p:nvPicPr>
              <p:cNvPr id="7" name="Picture 19">
                <a:extLst>
                  <a:ext uri="{FF2B5EF4-FFF2-40B4-BE49-F238E27FC236}">
                    <a16:creationId xmlns:a16="http://schemas.microsoft.com/office/drawing/2014/main" id="{742A8B65-13BB-2AD7-68B1-2AA30C116F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2952750"/>
                <a:ext cx="481146" cy="292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BB16A0-2515-126F-BDA7-795FC4C63327}"/>
                  </a:ext>
                </a:extLst>
              </p:cNvPr>
              <p:cNvSpPr txBox="1"/>
              <p:nvPr/>
            </p:nvSpPr>
            <p:spPr>
              <a:xfrm>
                <a:off x="1470882" y="2614901"/>
                <a:ext cx="892725" cy="3154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33" dirty="0"/>
                  <a:t>Endpoint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2AA41E-E590-FB34-92C2-A65763D0B57A}"/>
                </a:ext>
              </a:extLst>
            </p:cNvPr>
            <p:cNvSpPr/>
            <p:nvPr/>
          </p:nvSpPr>
          <p:spPr>
            <a:xfrm>
              <a:off x="1383878" y="2614129"/>
              <a:ext cx="1066720" cy="7191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D52419-70DD-F2D5-14DE-B63622BC9A60}"/>
              </a:ext>
            </a:extLst>
          </p:cNvPr>
          <p:cNvGrpSpPr/>
          <p:nvPr/>
        </p:nvGrpSpPr>
        <p:grpSpPr>
          <a:xfrm>
            <a:off x="1046790" y="1888675"/>
            <a:ext cx="1314270" cy="2009909"/>
            <a:chOff x="808899" y="1394996"/>
            <a:chExt cx="985703" cy="1507432"/>
          </a:xfrm>
        </p:grpSpPr>
        <p:pic>
          <p:nvPicPr>
            <p:cNvPr id="3" name="Picture 21">
              <a:extLst>
                <a:ext uri="{FF2B5EF4-FFF2-40B4-BE49-F238E27FC236}">
                  <a16:creationId xmlns:a16="http://schemas.microsoft.com/office/drawing/2014/main" id="{6E297BD0-528B-2FEE-E9A9-DBCD80890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699981"/>
              <a:ext cx="774700" cy="1202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D47F59-ACE2-44B9-02ED-B22E100A0E5C}"/>
                </a:ext>
              </a:extLst>
            </p:cNvPr>
            <p:cNvSpPr txBox="1"/>
            <p:nvPr/>
          </p:nvSpPr>
          <p:spPr>
            <a:xfrm>
              <a:off x="808899" y="1394996"/>
              <a:ext cx="985703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/>
                <a:t>RIST Relay</a:t>
              </a:r>
            </a:p>
          </p:txBody>
        </p:sp>
        <p:pic>
          <p:nvPicPr>
            <p:cNvPr id="10" name="Picture 19">
              <a:extLst>
                <a:ext uri="{FF2B5EF4-FFF2-40B4-BE49-F238E27FC236}">
                  <a16:creationId xmlns:a16="http://schemas.microsoft.com/office/drawing/2014/main" id="{3A77A65D-29E4-5817-7A95-075FC5D62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664" y="2268141"/>
              <a:ext cx="238998" cy="145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EE05D4-0476-F945-AFC6-7DEE575FA60C}"/>
              </a:ext>
            </a:extLst>
          </p:cNvPr>
          <p:cNvCxnSpPr/>
          <p:nvPr/>
        </p:nvCxnSpPr>
        <p:spPr>
          <a:xfrm>
            <a:off x="9347200" y="1701800"/>
            <a:ext cx="0" cy="4165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25E30A-A358-5327-94E7-59DBC032857D}"/>
              </a:ext>
            </a:extLst>
          </p:cNvPr>
          <p:cNvCxnSpPr/>
          <p:nvPr/>
        </p:nvCxnSpPr>
        <p:spPr>
          <a:xfrm>
            <a:off x="2844800" y="1701800"/>
            <a:ext cx="0" cy="4165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9EF482-DA40-C140-9B40-68CE6B6F054A}"/>
              </a:ext>
            </a:extLst>
          </p:cNvPr>
          <p:cNvGrpSpPr/>
          <p:nvPr/>
        </p:nvGrpSpPr>
        <p:grpSpPr>
          <a:xfrm>
            <a:off x="2844800" y="1843916"/>
            <a:ext cx="6502400" cy="379656"/>
            <a:chOff x="2133600" y="1382937"/>
            <a:chExt cx="4876800" cy="28474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DFAAFAF-4E2C-D144-4D5C-B803F850FB04}"/>
                </a:ext>
              </a:extLst>
            </p:cNvPr>
            <p:cNvCxnSpPr/>
            <p:nvPr/>
          </p:nvCxnSpPr>
          <p:spPr>
            <a:xfrm flipH="1">
              <a:off x="2133600" y="1657350"/>
              <a:ext cx="4876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B11B74-2654-3AE2-385D-14FAB216DA23}"/>
                </a:ext>
              </a:extLst>
            </p:cNvPr>
            <p:cNvSpPr txBox="1"/>
            <p:nvPr/>
          </p:nvSpPr>
          <p:spPr>
            <a:xfrm>
              <a:off x="2914720" y="1382937"/>
              <a:ext cx="3314561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dirty="0"/>
                <a:t>Advanced Profile Authenticated Connection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DFB96A-5A76-3321-4842-EE2B6E5EA9DE}"/>
              </a:ext>
            </a:extLst>
          </p:cNvPr>
          <p:cNvGrpSpPr/>
          <p:nvPr/>
        </p:nvGrpSpPr>
        <p:grpSpPr>
          <a:xfrm flipH="1">
            <a:off x="2844799" y="2414984"/>
            <a:ext cx="6502400" cy="379656"/>
            <a:chOff x="2133600" y="1382937"/>
            <a:chExt cx="4876800" cy="28474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6FACCE8-AA3E-BC28-2AD2-BE0BF882ECA6}"/>
                </a:ext>
              </a:extLst>
            </p:cNvPr>
            <p:cNvCxnSpPr/>
            <p:nvPr/>
          </p:nvCxnSpPr>
          <p:spPr>
            <a:xfrm flipH="1">
              <a:off x="2133600" y="1657350"/>
              <a:ext cx="4876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02E98A-5AA1-21E7-F484-EE8C1B9D8784}"/>
                </a:ext>
              </a:extLst>
            </p:cNvPr>
            <p:cNvSpPr txBox="1"/>
            <p:nvPr/>
          </p:nvSpPr>
          <p:spPr>
            <a:xfrm>
              <a:off x="3397056" y="1382937"/>
              <a:ext cx="2349874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dirty="0"/>
                <a:t>Connection Initiation Message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51585ED-2E23-0ADF-BB47-CEAE3AC9A103}"/>
              </a:ext>
            </a:extLst>
          </p:cNvPr>
          <p:cNvSpPr txBox="1"/>
          <p:nvPr/>
        </p:nvSpPr>
        <p:spPr>
          <a:xfrm>
            <a:off x="4861638" y="2749739"/>
            <a:ext cx="2468721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RR Ready, your name is “xxx”</a:t>
            </a:r>
          </a:p>
          <a:p>
            <a:r>
              <a:rPr lang="en-US" sz="1467" dirty="0"/>
              <a:t>RR Busy, go away</a:t>
            </a:r>
          </a:p>
          <a:p>
            <a:r>
              <a:rPr lang="en-US" sz="1467" dirty="0"/>
              <a:t>Redirect to another RR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765FF0-91C4-EBB8-59F4-2056FF3FD9FA}"/>
              </a:ext>
            </a:extLst>
          </p:cNvPr>
          <p:cNvGrpSpPr/>
          <p:nvPr/>
        </p:nvGrpSpPr>
        <p:grpSpPr>
          <a:xfrm>
            <a:off x="2844800" y="3628231"/>
            <a:ext cx="6502400" cy="379656"/>
            <a:chOff x="2133600" y="1382937"/>
            <a:chExt cx="4876800" cy="28474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64A4E92-F06C-14F8-5F0F-444349AD6EB7}"/>
                </a:ext>
              </a:extLst>
            </p:cNvPr>
            <p:cNvCxnSpPr/>
            <p:nvPr/>
          </p:nvCxnSpPr>
          <p:spPr>
            <a:xfrm flipH="1">
              <a:off x="2133600" y="1657350"/>
              <a:ext cx="4876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DD406A-5CE8-EC7C-8C7C-4ED3EDB065E6}"/>
                </a:ext>
              </a:extLst>
            </p:cNvPr>
            <p:cNvSpPr txBox="1"/>
            <p:nvPr/>
          </p:nvSpPr>
          <p:spPr>
            <a:xfrm>
              <a:off x="3370259" y="1382937"/>
              <a:ext cx="2403495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dirty="0"/>
                <a:t>Connection Initiation Response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D011CC4-EE70-B522-8376-E92A47E2744B}"/>
              </a:ext>
            </a:extLst>
          </p:cNvPr>
          <p:cNvSpPr txBox="1"/>
          <p:nvPr/>
        </p:nvSpPr>
        <p:spPr>
          <a:xfrm>
            <a:off x="4865788" y="3977454"/>
            <a:ext cx="2468721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dirty="0"/>
              <a:t>Directory Request</a:t>
            </a:r>
          </a:p>
          <a:p>
            <a:r>
              <a:rPr lang="en-US" sz="1467" dirty="0"/>
              <a:t>Connect to “</a:t>
            </a:r>
            <a:r>
              <a:rPr lang="en-US" sz="1467" dirty="0" err="1"/>
              <a:t>yyy</a:t>
            </a:r>
            <a:r>
              <a:rPr lang="en-US" sz="1467" dirty="0"/>
              <a:t>” endpoint</a:t>
            </a:r>
          </a:p>
          <a:p>
            <a:r>
              <a:rPr lang="en-US" sz="1467" dirty="0"/>
              <a:t>Not ready yet, stay idle</a:t>
            </a:r>
          </a:p>
          <a:p>
            <a:r>
              <a:rPr lang="en-US" sz="1467" dirty="0"/>
              <a:t>Ready to receive connections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A87E02-3224-8E9B-2001-58DBAF25D8DF}"/>
              </a:ext>
            </a:extLst>
          </p:cNvPr>
          <p:cNvCxnSpPr>
            <a:cxnSpLocks/>
          </p:cNvCxnSpPr>
          <p:nvPr/>
        </p:nvCxnSpPr>
        <p:spPr>
          <a:xfrm>
            <a:off x="7239849" y="3932938"/>
            <a:ext cx="739875" cy="588049"/>
          </a:xfrm>
          <a:prstGeom prst="line">
            <a:avLst/>
          </a:prstGeom>
          <a:ln w="31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3F3B8A3-F4D6-A5E9-159F-D8CED0C3AE13}"/>
              </a:ext>
            </a:extLst>
          </p:cNvPr>
          <p:cNvSpPr txBox="1"/>
          <p:nvPr/>
        </p:nvSpPr>
        <p:spPr>
          <a:xfrm>
            <a:off x="7553083" y="4426715"/>
            <a:ext cx="1507144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Includes protocol</a:t>
            </a:r>
            <a:br>
              <a:rPr lang="en-US" sz="1467" dirty="0"/>
            </a:br>
            <a:r>
              <a:rPr lang="en-US" sz="1467" dirty="0"/>
              <a:t>support flags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651379-396E-AD50-9D2B-3200B567EBA9}"/>
              </a:ext>
            </a:extLst>
          </p:cNvPr>
          <p:cNvSpPr txBox="1"/>
          <p:nvPr/>
        </p:nvSpPr>
        <p:spPr>
          <a:xfrm>
            <a:off x="3316308" y="5433829"/>
            <a:ext cx="579959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/>
              <a:t>Connection Initiation Response can be sent again at some later time to change the status of the endpoint</a:t>
            </a:r>
          </a:p>
        </p:txBody>
      </p:sp>
    </p:spTree>
    <p:extLst>
      <p:ext uri="{BB962C8B-B14F-4D97-AF65-F5344CB8AC3E}">
        <p14:creationId xmlns:p14="http://schemas.microsoft.com/office/powerpoint/2010/main" val="97369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635E-808B-7ABA-0575-BCE29EA7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7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Protocol Exchange: Connecting to Endpoint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031C5966-853F-279A-58FD-1837335B5900}"/>
              </a:ext>
            </a:extLst>
          </p:cNvPr>
          <p:cNvGrpSpPr>
            <a:grpSpLocks/>
          </p:cNvGrpSpPr>
          <p:nvPr/>
        </p:nvGrpSpPr>
        <p:grpSpPr bwMode="auto">
          <a:xfrm>
            <a:off x="9799133" y="2241196"/>
            <a:ext cx="1165640" cy="710165"/>
            <a:chOff x="1327108" y="2614129"/>
            <a:chExt cx="1180278" cy="719124"/>
          </a:xfrm>
        </p:grpSpPr>
        <p:grpSp>
          <p:nvGrpSpPr>
            <p:cNvPr id="4" name="Group 17">
              <a:extLst>
                <a:ext uri="{FF2B5EF4-FFF2-40B4-BE49-F238E27FC236}">
                  <a16:creationId xmlns:a16="http://schemas.microsoft.com/office/drawing/2014/main" id="{6D346C77-B19C-9229-12AC-A17D3909A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7108" y="2626829"/>
              <a:ext cx="1180278" cy="630721"/>
              <a:chOff x="1327108" y="2614901"/>
              <a:chExt cx="1180278" cy="630721"/>
            </a:xfrm>
          </p:grpSpPr>
          <p:pic>
            <p:nvPicPr>
              <p:cNvPr id="6" name="Picture 19">
                <a:extLst>
                  <a:ext uri="{FF2B5EF4-FFF2-40B4-BE49-F238E27FC236}">
                    <a16:creationId xmlns:a16="http://schemas.microsoft.com/office/drawing/2014/main" id="{0FAEEAB1-F26C-CA77-379D-0D780A18D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2952750"/>
                <a:ext cx="481146" cy="292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929AD7-F597-C143-DDB5-7D5119DADED6}"/>
                  </a:ext>
                </a:extLst>
              </p:cNvPr>
              <p:cNvSpPr txBox="1"/>
              <p:nvPr/>
            </p:nvSpPr>
            <p:spPr>
              <a:xfrm>
                <a:off x="1327108" y="2614901"/>
                <a:ext cx="1180278" cy="3116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400" dirty="0"/>
                  <a:t>XXX Endpoint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EAE895-054A-E26E-AE01-44A032004CB0}"/>
                </a:ext>
              </a:extLst>
            </p:cNvPr>
            <p:cNvSpPr/>
            <p:nvPr/>
          </p:nvSpPr>
          <p:spPr>
            <a:xfrm>
              <a:off x="1383878" y="2614129"/>
              <a:ext cx="1066720" cy="7191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1942574-CD22-7672-9C86-D3F1489E8B90}"/>
              </a:ext>
            </a:extLst>
          </p:cNvPr>
          <p:cNvGrpSpPr/>
          <p:nvPr/>
        </p:nvGrpSpPr>
        <p:grpSpPr>
          <a:xfrm>
            <a:off x="5651455" y="1462737"/>
            <a:ext cx="889090" cy="1488625"/>
            <a:chOff x="851587" y="1394996"/>
            <a:chExt cx="900323" cy="1507432"/>
          </a:xfrm>
        </p:grpSpPr>
        <p:pic>
          <p:nvPicPr>
            <p:cNvPr id="9" name="Picture 21">
              <a:extLst>
                <a:ext uri="{FF2B5EF4-FFF2-40B4-BE49-F238E27FC236}">
                  <a16:creationId xmlns:a16="http://schemas.microsoft.com/office/drawing/2014/main" id="{29136B47-037E-3B05-F0B7-1F9A48910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699981"/>
              <a:ext cx="774700" cy="1202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01D9BD-518A-5B70-FB51-2A4CD772C207}"/>
                </a:ext>
              </a:extLst>
            </p:cNvPr>
            <p:cNvSpPr txBox="1"/>
            <p:nvPr/>
          </p:nvSpPr>
          <p:spPr>
            <a:xfrm>
              <a:off x="851587" y="1394996"/>
              <a:ext cx="900323" cy="30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33" dirty="0"/>
                <a:t>RIST Relay</a:t>
              </a:r>
            </a:p>
          </p:txBody>
        </p:sp>
        <p:pic>
          <p:nvPicPr>
            <p:cNvPr id="11" name="Picture 19">
              <a:extLst>
                <a:ext uri="{FF2B5EF4-FFF2-40B4-BE49-F238E27FC236}">
                  <a16:creationId xmlns:a16="http://schemas.microsoft.com/office/drawing/2014/main" id="{98A3A44E-97D1-457A-E82E-F524CF3A5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664" y="2268141"/>
              <a:ext cx="238998" cy="145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72F8300B-06D4-069C-F556-CD2E5492E2B6}"/>
              </a:ext>
            </a:extLst>
          </p:cNvPr>
          <p:cNvGrpSpPr>
            <a:grpSpLocks/>
          </p:cNvGrpSpPr>
          <p:nvPr/>
        </p:nvGrpSpPr>
        <p:grpSpPr bwMode="auto">
          <a:xfrm>
            <a:off x="1234458" y="2241196"/>
            <a:ext cx="1151213" cy="710165"/>
            <a:chOff x="1334411" y="2614129"/>
            <a:chExt cx="1165668" cy="719124"/>
          </a:xfrm>
        </p:grpSpPr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395CB6E0-8F29-80C3-6700-5DCE89C450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4411" y="2626829"/>
              <a:ext cx="1165668" cy="630721"/>
              <a:chOff x="1334411" y="2614901"/>
              <a:chExt cx="1165668" cy="630721"/>
            </a:xfrm>
          </p:grpSpPr>
          <p:pic>
            <p:nvPicPr>
              <p:cNvPr id="15" name="Picture 19">
                <a:extLst>
                  <a:ext uri="{FF2B5EF4-FFF2-40B4-BE49-F238E27FC236}">
                    <a16:creationId xmlns:a16="http://schemas.microsoft.com/office/drawing/2014/main" id="{917EAFFE-860A-2DD7-FF1D-BA0AB9596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2952750"/>
                <a:ext cx="481146" cy="292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315244-1E22-D680-3D06-02DFDD821FFF}"/>
                  </a:ext>
                </a:extLst>
              </p:cNvPr>
              <p:cNvSpPr txBox="1"/>
              <p:nvPr/>
            </p:nvSpPr>
            <p:spPr>
              <a:xfrm>
                <a:off x="1334411" y="2614901"/>
                <a:ext cx="1165668" cy="3116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400" dirty="0"/>
                  <a:t>YYY Endpoint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8CC13E-F2CF-5DFC-4408-879C4297A9D6}"/>
                </a:ext>
              </a:extLst>
            </p:cNvPr>
            <p:cNvSpPr/>
            <p:nvPr/>
          </p:nvSpPr>
          <p:spPr>
            <a:xfrm>
              <a:off x="1383878" y="2614129"/>
              <a:ext cx="1066720" cy="7191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232B0D-45D9-F338-8FA1-9158213AF474}"/>
              </a:ext>
            </a:extLst>
          </p:cNvPr>
          <p:cNvGrpSpPr/>
          <p:nvPr/>
        </p:nvGrpSpPr>
        <p:grpSpPr>
          <a:xfrm>
            <a:off x="6096000" y="3121395"/>
            <a:ext cx="4275493" cy="379656"/>
            <a:chOff x="2133600" y="1382937"/>
            <a:chExt cx="4876800" cy="28474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FA72480-8B8B-4EC6-5A35-1C4709B7B356}"/>
                </a:ext>
              </a:extLst>
            </p:cNvPr>
            <p:cNvCxnSpPr/>
            <p:nvPr/>
          </p:nvCxnSpPr>
          <p:spPr>
            <a:xfrm flipH="1">
              <a:off x="2133600" y="1657350"/>
              <a:ext cx="4876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07D946-93AF-A14D-A8FD-9E4D8F43F27B}"/>
                </a:ext>
              </a:extLst>
            </p:cNvPr>
            <p:cNvSpPr txBox="1"/>
            <p:nvPr/>
          </p:nvSpPr>
          <p:spPr>
            <a:xfrm>
              <a:off x="2744324" y="1382937"/>
              <a:ext cx="3655365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dirty="0"/>
                <a:t>Connection Initiation Response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902BB62-DAD7-1ADE-E99F-2F6D432D8D2A}"/>
              </a:ext>
            </a:extLst>
          </p:cNvPr>
          <p:cNvSpPr txBox="1"/>
          <p:nvPr/>
        </p:nvSpPr>
        <p:spPr>
          <a:xfrm>
            <a:off x="7005609" y="3470173"/>
            <a:ext cx="246872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dirty="0"/>
              <a:t>Connect to “YYY” endpoint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CB47296-01F3-28BA-FCD8-713DC35F1B52}"/>
              </a:ext>
            </a:extLst>
          </p:cNvPr>
          <p:cNvGrpSpPr/>
          <p:nvPr/>
        </p:nvGrpSpPr>
        <p:grpSpPr>
          <a:xfrm>
            <a:off x="1820507" y="3290631"/>
            <a:ext cx="4275493" cy="379656"/>
            <a:chOff x="2133600" y="1382937"/>
            <a:chExt cx="4876800" cy="28474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6C66770-6982-8FF6-2A1B-3D18E0FE5AFE}"/>
                </a:ext>
              </a:extLst>
            </p:cNvPr>
            <p:cNvCxnSpPr/>
            <p:nvPr/>
          </p:nvCxnSpPr>
          <p:spPr>
            <a:xfrm flipH="1">
              <a:off x="2133600" y="1657350"/>
              <a:ext cx="4876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0D85BD-C31F-E391-7CCD-1DA579490914}"/>
                </a:ext>
              </a:extLst>
            </p:cNvPr>
            <p:cNvSpPr txBox="1"/>
            <p:nvPr/>
          </p:nvSpPr>
          <p:spPr>
            <a:xfrm>
              <a:off x="2773984" y="1382937"/>
              <a:ext cx="359604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dirty="0"/>
                <a:t>Connection Incoming Message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3342C94-1714-3BF2-5FB5-6A9F28B92AA5}"/>
              </a:ext>
            </a:extLst>
          </p:cNvPr>
          <p:cNvSpPr txBox="1"/>
          <p:nvPr/>
        </p:nvSpPr>
        <p:spPr>
          <a:xfrm>
            <a:off x="2430714" y="3653924"/>
            <a:ext cx="302190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dirty="0"/>
              <a:t>“XXX” endpoint wants to connect</a:t>
            </a:r>
          </a:p>
          <a:p>
            <a:pPr algn="ctr"/>
            <a:r>
              <a:rPr lang="en-US" sz="1467" dirty="0"/>
              <a:t>Will use bypass or use the RR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C52192-59E1-9BCB-C3A2-D833D33E27EF}"/>
              </a:ext>
            </a:extLst>
          </p:cNvPr>
          <p:cNvGrpSpPr/>
          <p:nvPr/>
        </p:nvGrpSpPr>
        <p:grpSpPr>
          <a:xfrm flipH="1">
            <a:off x="1816361" y="4578919"/>
            <a:ext cx="4275493" cy="379656"/>
            <a:chOff x="2133600" y="1382937"/>
            <a:chExt cx="4876800" cy="284742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F5F8939-107C-C7B6-E443-A5A0EF61906B}"/>
                </a:ext>
              </a:extLst>
            </p:cNvPr>
            <p:cNvCxnSpPr/>
            <p:nvPr/>
          </p:nvCxnSpPr>
          <p:spPr>
            <a:xfrm flipH="1">
              <a:off x="2133600" y="1657350"/>
              <a:ext cx="4876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16A003-AF6E-9639-70C1-23EC270643A0}"/>
                </a:ext>
              </a:extLst>
            </p:cNvPr>
            <p:cNvSpPr txBox="1"/>
            <p:nvPr/>
          </p:nvSpPr>
          <p:spPr>
            <a:xfrm>
              <a:off x="2733207" y="1382937"/>
              <a:ext cx="3677598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dirty="0"/>
                <a:t>Connection Incoming Response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4FCC671-85E5-8043-516D-7A2F7D7EEB25}"/>
              </a:ext>
            </a:extLst>
          </p:cNvPr>
          <p:cNvSpPr txBox="1"/>
          <p:nvPr/>
        </p:nvSpPr>
        <p:spPr>
          <a:xfrm flipH="1">
            <a:off x="2426569" y="4942211"/>
            <a:ext cx="302190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dirty="0"/>
              <a:t>Connection is accepted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C7B3BBC-97D8-25A8-6908-477D4F0FB601}"/>
              </a:ext>
            </a:extLst>
          </p:cNvPr>
          <p:cNvGrpSpPr/>
          <p:nvPr/>
        </p:nvGrpSpPr>
        <p:grpSpPr>
          <a:xfrm flipH="1">
            <a:off x="6091855" y="4769625"/>
            <a:ext cx="4275493" cy="379656"/>
            <a:chOff x="2133600" y="1382937"/>
            <a:chExt cx="4876800" cy="284742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F49DB9B-AB20-0A0E-2E5F-26996BAE1D48}"/>
                </a:ext>
              </a:extLst>
            </p:cNvPr>
            <p:cNvCxnSpPr/>
            <p:nvPr/>
          </p:nvCxnSpPr>
          <p:spPr>
            <a:xfrm flipH="1">
              <a:off x="2133600" y="1657350"/>
              <a:ext cx="4876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D0697DD-DAE8-0B86-4B2D-AEBF35D98738}"/>
                </a:ext>
              </a:extLst>
            </p:cNvPr>
            <p:cNvSpPr txBox="1"/>
            <p:nvPr/>
          </p:nvSpPr>
          <p:spPr>
            <a:xfrm>
              <a:off x="2796358" y="1382937"/>
              <a:ext cx="3551288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dirty="0"/>
                <a:t>Connection Request Response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FCE874D-CAE8-81CB-7348-16E650D65DE9}"/>
              </a:ext>
            </a:extLst>
          </p:cNvPr>
          <p:cNvSpPr txBox="1"/>
          <p:nvPr/>
        </p:nvSpPr>
        <p:spPr>
          <a:xfrm flipH="1">
            <a:off x="6702062" y="5132917"/>
            <a:ext cx="302190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dirty="0"/>
              <a:t>Connect to “YYY” through the RR</a:t>
            </a:r>
            <a:br>
              <a:rPr lang="en-US" sz="1467" dirty="0"/>
            </a:br>
            <a:r>
              <a:rPr lang="en-US" sz="1467" dirty="0"/>
              <a:t>or</a:t>
            </a:r>
            <a:br>
              <a:rPr lang="en-US" sz="1467" dirty="0"/>
            </a:br>
            <a:r>
              <a:rPr lang="en-US" sz="1467" dirty="0"/>
              <a:t>Connect to “YYY” using this IP/port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D6E883-4082-6A68-B667-49CAD240BE86}"/>
              </a:ext>
            </a:extLst>
          </p:cNvPr>
          <p:cNvCxnSpPr>
            <a:cxnSpLocks/>
          </p:cNvCxnSpPr>
          <p:nvPr/>
        </p:nvCxnSpPr>
        <p:spPr>
          <a:xfrm>
            <a:off x="10363200" y="3088336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683BE2-5C4A-0B11-6336-4D6545E69FBA}"/>
              </a:ext>
            </a:extLst>
          </p:cNvPr>
          <p:cNvCxnSpPr>
            <a:cxnSpLocks/>
          </p:cNvCxnSpPr>
          <p:nvPr/>
        </p:nvCxnSpPr>
        <p:spPr>
          <a:xfrm>
            <a:off x="6096000" y="3088336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4D4B27-1BBE-B9A5-5222-1AFD4BEA9790}"/>
              </a:ext>
            </a:extLst>
          </p:cNvPr>
          <p:cNvCxnSpPr>
            <a:cxnSpLocks/>
          </p:cNvCxnSpPr>
          <p:nvPr/>
        </p:nvCxnSpPr>
        <p:spPr>
          <a:xfrm>
            <a:off x="1828800" y="3088336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07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5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635E-808B-7ABA-0575-BCE29EA7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Protocol Exchange: Connecting to Endpoint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031C5966-853F-279A-58FD-1837335B5900}"/>
              </a:ext>
            </a:extLst>
          </p:cNvPr>
          <p:cNvGrpSpPr>
            <a:grpSpLocks/>
          </p:cNvGrpSpPr>
          <p:nvPr/>
        </p:nvGrpSpPr>
        <p:grpSpPr bwMode="auto">
          <a:xfrm>
            <a:off x="9799133" y="2253151"/>
            <a:ext cx="1165640" cy="710165"/>
            <a:chOff x="1327108" y="2614129"/>
            <a:chExt cx="1180278" cy="719124"/>
          </a:xfrm>
        </p:grpSpPr>
        <p:grpSp>
          <p:nvGrpSpPr>
            <p:cNvPr id="4" name="Group 17">
              <a:extLst>
                <a:ext uri="{FF2B5EF4-FFF2-40B4-BE49-F238E27FC236}">
                  <a16:creationId xmlns:a16="http://schemas.microsoft.com/office/drawing/2014/main" id="{6D346C77-B19C-9229-12AC-A17D3909A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7108" y="2626829"/>
              <a:ext cx="1180278" cy="630721"/>
              <a:chOff x="1327108" y="2614901"/>
              <a:chExt cx="1180278" cy="630721"/>
            </a:xfrm>
          </p:grpSpPr>
          <p:pic>
            <p:nvPicPr>
              <p:cNvPr id="6" name="Picture 19">
                <a:extLst>
                  <a:ext uri="{FF2B5EF4-FFF2-40B4-BE49-F238E27FC236}">
                    <a16:creationId xmlns:a16="http://schemas.microsoft.com/office/drawing/2014/main" id="{0FAEEAB1-F26C-CA77-379D-0D780A18D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2952750"/>
                <a:ext cx="481146" cy="292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929AD7-F597-C143-DDB5-7D5119DADED6}"/>
                  </a:ext>
                </a:extLst>
              </p:cNvPr>
              <p:cNvSpPr txBox="1"/>
              <p:nvPr/>
            </p:nvSpPr>
            <p:spPr>
              <a:xfrm>
                <a:off x="1327108" y="2614901"/>
                <a:ext cx="1180278" cy="3116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400" dirty="0"/>
                  <a:t>XXX Endpoint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EAE895-054A-E26E-AE01-44A032004CB0}"/>
                </a:ext>
              </a:extLst>
            </p:cNvPr>
            <p:cNvSpPr/>
            <p:nvPr/>
          </p:nvSpPr>
          <p:spPr>
            <a:xfrm>
              <a:off x="1383878" y="2614129"/>
              <a:ext cx="1066720" cy="7191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1942574-CD22-7672-9C86-D3F1489E8B90}"/>
              </a:ext>
            </a:extLst>
          </p:cNvPr>
          <p:cNvGrpSpPr/>
          <p:nvPr/>
        </p:nvGrpSpPr>
        <p:grpSpPr>
          <a:xfrm>
            <a:off x="5651455" y="1474692"/>
            <a:ext cx="889090" cy="1488625"/>
            <a:chOff x="851587" y="1394996"/>
            <a:chExt cx="900323" cy="1507432"/>
          </a:xfrm>
        </p:grpSpPr>
        <p:pic>
          <p:nvPicPr>
            <p:cNvPr id="9" name="Picture 21">
              <a:extLst>
                <a:ext uri="{FF2B5EF4-FFF2-40B4-BE49-F238E27FC236}">
                  <a16:creationId xmlns:a16="http://schemas.microsoft.com/office/drawing/2014/main" id="{29136B47-037E-3B05-F0B7-1F9A48910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699981"/>
              <a:ext cx="774700" cy="1202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01D9BD-518A-5B70-FB51-2A4CD772C207}"/>
                </a:ext>
              </a:extLst>
            </p:cNvPr>
            <p:cNvSpPr txBox="1"/>
            <p:nvPr/>
          </p:nvSpPr>
          <p:spPr>
            <a:xfrm>
              <a:off x="851587" y="1394996"/>
              <a:ext cx="900323" cy="30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33" dirty="0"/>
                <a:t>RIST Relay</a:t>
              </a:r>
            </a:p>
          </p:txBody>
        </p:sp>
        <p:pic>
          <p:nvPicPr>
            <p:cNvPr id="11" name="Picture 19">
              <a:extLst>
                <a:ext uri="{FF2B5EF4-FFF2-40B4-BE49-F238E27FC236}">
                  <a16:creationId xmlns:a16="http://schemas.microsoft.com/office/drawing/2014/main" id="{98A3A44E-97D1-457A-E82E-F524CF3A5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664" y="2268141"/>
              <a:ext cx="238998" cy="145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72F8300B-06D4-069C-F556-CD2E5492E2B6}"/>
              </a:ext>
            </a:extLst>
          </p:cNvPr>
          <p:cNvGrpSpPr>
            <a:grpSpLocks/>
          </p:cNvGrpSpPr>
          <p:nvPr/>
        </p:nvGrpSpPr>
        <p:grpSpPr bwMode="auto">
          <a:xfrm>
            <a:off x="1234458" y="2253151"/>
            <a:ext cx="1151213" cy="710165"/>
            <a:chOff x="1334411" y="2614129"/>
            <a:chExt cx="1165668" cy="719124"/>
          </a:xfrm>
        </p:grpSpPr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395CB6E0-8F29-80C3-6700-5DCE89C450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4411" y="2626829"/>
              <a:ext cx="1165668" cy="630721"/>
              <a:chOff x="1334411" y="2614901"/>
              <a:chExt cx="1165668" cy="630721"/>
            </a:xfrm>
          </p:grpSpPr>
          <p:pic>
            <p:nvPicPr>
              <p:cNvPr id="15" name="Picture 19">
                <a:extLst>
                  <a:ext uri="{FF2B5EF4-FFF2-40B4-BE49-F238E27FC236}">
                    <a16:creationId xmlns:a16="http://schemas.microsoft.com/office/drawing/2014/main" id="{917EAFFE-860A-2DD7-FF1D-BA0AB9596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2952750"/>
                <a:ext cx="481146" cy="292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315244-1E22-D680-3D06-02DFDD821FFF}"/>
                  </a:ext>
                </a:extLst>
              </p:cNvPr>
              <p:cNvSpPr txBox="1"/>
              <p:nvPr/>
            </p:nvSpPr>
            <p:spPr>
              <a:xfrm>
                <a:off x="1334411" y="2614901"/>
                <a:ext cx="1165668" cy="3116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400" dirty="0"/>
                  <a:t>YYY Endpoint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8CC13E-F2CF-5DFC-4408-879C4297A9D6}"/>
                </a:ext>
              </a:extLst>
            </p:cNvPr>
            <p:cNvSpPr/>
            <p:nvPr/>
          </p:nvSpPr>
          <p:spPr>
            <a:xfrm>
              <a:off x="1383878" y="2614129"/>
              <a:ext cx="1066720" cy="7191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232B0D-45D9-F338-8FA1-9158213AF474}"/>
              </a:ext>
            </a:extLst>
          </p:cNvPr>
          <p:cNvGrpSpPr/>
          <p:nvPr/>
        </p:nvGrpSpPr>
        <p:grpSpPr>
          <a:xfrm>
            <a:off x="6096000" y="3133350"/>
            <a:ext cx="4275493" cy="379656"/>
            <a:chOff x="2133600" y="1382937"/>
            <a:chExt cx="4876800" cy="28474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FA72480-8B8B-4EC6-5A35-1C4709B7B356}"/>
                </a:ext>
              </a:extLst>
            </p:cNvPr>
            <p:cNvCxnSpPr/>
            <p:nvPr/>
          </p:nvCxnSpPr>
          <p:spPr>
            <a:xfrm flipH="1">
              <a:off x="2133600" y="1657350"/>
              <a:ext cx="4876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07D946-93AF-A14D-A8FD-9E4D8F43F27B}"/>
                </a:ext>
              </a:extLst>
            </p:cNvPr>
            <p:cNvSpPr txBox="1"/>
            <p:nvPr/>
          </p:nvSpPr>
          <p:spPr>
            <a:xfrm>
              <a:off x="2744324" y="1382937"/>
              <a:ext cx="3655365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dirty="0"/>
                <a:t>Connection Initiation Response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902BB62-DAD7-1ADE-E99F-2F6D432D8D2A}"/>
              </a:ext>
            </a:extLst>
          </p:cNvPr>
          <p:cNvSpPr txBox="1"/>
          <p:nvPr/>
        </p:nvSpPr>
        <p:spPr>
          <a:xfrm>
            <a:off x="7005609" y="3482128"/>
            <a:ext cx="246872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dirty="0"/>
              <a:t>Connect to “YYY” endpoint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CB47296-01F3-28BA-FCD8-713DC35F1B52}"/>
              </a:ext>
            </a:extLst>
          </p:cNvPr>
          <p:cNvGrpSpPr/>
          <p:nvPr/>
        </p:nvGrpSpPr>
        <p:grpSpPr>
          <a:xfrm>
            <a:off x="1820507" y="3302586"/>
            <a:ext cx="4275493" cy="379656"/>
            <a:chOff x="2133600" y="1382937"/>
            <a:chExt cx="4876800" cy="28474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6C66770-6982-8FF6-2A1B-3D18E0FE5AFE}"/>
                </a:ext>
              </a:extLst>
            </p:cNvPr>
            <p:cNvCxnSpPr/>
            <p:nvPr/>
          </p:nvCxnSpPr>
          <p:spPr>
            <a:xfrm flipH="1">
              <a:off x="2133600" y="1657350"/>
              <a:ext cx="4876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0D85BD-C31F-E391-7CCD-1DA579490914}"/>
                </a:ext>
              </a:extLst>
            </p:cNvPr>
            <p:cNvSpPr txBox="1"/>
            <p:nvPr/>
          </p:nvSpPr>
          <p:spPr>
            <a:xfrm>
              <a:off x="2773984" y="1382937"/>
              <a:ext cx="359604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dirty="0"/>
                <a:t>Connection Incoming Message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3342C94-1714-3BF2-5FB5-6A9F28B92AA5}"/>
              </a:ext>
            </a:extLst>
          </p:cNvPr>
          <p:cNvSpPr txBox="1"/>
          <p:nvPr/>
        </p:nvSpPr>
        <p:spPr>
          <a:xfrm>
            <a:off x="2430714" y="3665879"/>
            <a:ext cx="302190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dirty="0"/>
              <a:t>“XXX” endpoint wants to connect</a:t>
            </a:r>
          </a:p>
          <a:p>
            <a:pPr algn="ctr"/>
            <a:r>
              <a:rPr lang="en-US" sz="1467" dirty="0"/>
              <a:t>Will use bypass or use the RR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C52192-59E1-9BCB-C3A2-D833D33E27EF}"/>
              </a:ext>
            </a:extLst>
          </p:cNvPr>
          <p:cNvGrpSpPr/>
          <p:nvPr/>
        </p:nvGrpSpPr>
        <p:grpSpPr>
          <a:xfrm flipH="1">
            <a:off x="1816361" y="4590874"/>
            <a:ext cx="4275493" cy="379656"/>
            <a:chOff x="2133600" y="1382937"/>
            <a:chExt cx="4876800" cy="284742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F5F8939-107C-C7B6-E443-A5A0EF61906B}"/>
                </a:ext>
              </a:extLst>
            </p:cNvPr>
            <p:cNvCxnSpPr/>
            <p:nvPr/>
          </p:nvCxnSpPr>
          <p:spPr>
            <a:xfrm flipH="1">
              <a:off x="2133600" y="1657350"/>
              <a:ext cx="4876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16A003-AF6E-9639-70C1-23EC270643A0}"/>
                </a:ext>
              </a:extLst>
            </p:cNvPr>
            <p:cNvSpPr txBox="1"/>
            <p:nvPr/>
          </p:nvSpPr>
          <p:spPr>
            <a:xfrm>
              <a:off x="2733207" y="1382937"/>
              <a:ext cx="3677598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dirty="0"/>
                <a:t>Connection Incoming Response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4FCC671-85E5-8043-516D-7A2F7D7EEB25}"/>
              </a:ext>
            </a:extLst>
          </p:cNvPr>
          <p:cNvSpPr txBox="1"/>
          <p:nvPr/>
        </p:nvSpPr>
        <p:spPr>
          <a:xfrm flipH="1">
            <a:off x="2426569" y="4954166"/>
            <a:ext cx="302190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dirty="0"/>
              <a:t>Connection is rejected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C7B3BBC-97D8-25A8-6908-477D4F0FB601}"/>
              </a:ext>
            </a:extLst>
          </p:cNvPr>
          <p:cNvGrpSpPr/>
          <p:nvPr/>
        </p:nvGrpSpPr>
        <p:grpSpPr>
          <a:xfrm flipH="1">
            <a:off x="6091855" y="4781580"/>
            <a:ext cx="4275493" cy="379656"/>
            <a:chOff x="2133600" y="1382937"/>
            <a:chExt cx="4876800" cy="284742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F49DB9B-AB20-0A0E-2E5F-26996BAE1D48}"/>
                </a:ext>
              </a:extLst>
            </p:cNvPr>
            <p:cNvCxnSpPr/>
            <p:nvPr/>
          </p:nvCxnSpPr>
          <p:spPr>
            <a:xfrm flipH="1">
              <a:off x="2133600" y="1657350"/>
              <a:ext cx="4876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D0697DD-DAE8-0B86-4B2D-AEBF35D98738}"/>
                </a:ext>
              </a:extLst>
            </p:cNvPr>
            <p:cNvSpPr txBox="1"/>
            <p:nvPr/>
          </p:nvSpPr>
          <p:spPr>
            <a:xfrm>
              <a:off x="3036794" y="1382937"/>
              <a:ext cx="3070407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dirty="0"/>
                <a:t>Request Denied Response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FCE874D-CAE8-81CB-7348-16E650D65DE9}"/>
              </a:ext>
            </a:extLst>
          </p:cNvPr>
          <p:cNvSpPr txBox="1"/>
          <p:nvPr/>
        </p:nvSpPr>
        <p:spPr>
          <a:xfrm flipH="1">
            <a:off x="6702062" y="5144873"/>
            <a:ext cx="302190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dirty="0"/>
              <a:t>Connection refused by remote endpoint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D6E883-4082-6A68-B667-49CAD240BE86}"/>
              </a:ext>
            </a:extLst>
          </p:cNvPr>
          <p:cNvCxnSpPr>
            <a:cxnSpLocks/>
          </p:cNvCxnSpPr>
          <p:nvPr/>
        </p:nvCxnSpPr>
        <p:spPr>
          <a:xfrm>
            <a:off x="10363200" y="3100291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683BE2-5C4A-0B11-6336-4D6545E69FBA}"/>
              </a:ext>
            </a:extLst>
          </p:cNvPr>
          <p:cNvCxnSpPr>
            <a:cxnSpLocks/>
          </p:cNvCxnSpPr>
          <p:nvPr/>
        </p:nvCxnSpPr>
        <p:spPr>
          <a:xfrm>
            <a:off x="6096000" y="3100291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4D4B27-1BBE-B9A5-5222-1AFD4BEA9790}"/>
              </a:ext>
            </a:extLst>
          </p:cNvPr>
          <p:cNvCxnSpPr>
            <a:cxnSpLocks/>
          </p:cNvCxnSpPr>
          <p:nvPr/>
        </p:nvCxnSpPr>
        <p:spPr>
          <a:xfrm>
            <a:off x="1828800" y="3100291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6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5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9B20-B8D6-8AC4-E858-5C95D083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C7A3D-9FA8-1D93-F0D7-82A9BC569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RIST Relay RR will simplify support for establishing RIST connections for endpoints behind firewalls</a:t>
            </a:r>
          </a:p>
          <a:p>
            <a:r>
              <a:rPr lang="en-US" dirty="0"/>
              <a:t>By using a common Specification, one can mix-and-match RR and endpoint vendors</a:t>
            </a:r>
          </a:p>
          <a:p>
            <a:r>
              <a:rPr lang="en-US" dirty="0"/>
              <a:t>Specification will only include the minimum for interoperability, allowing vendors to innovate</a:t>
            </a:r>
          </a:p>
          <a:p>
            <a:r>
              <a:rPr lang="en-US" dirty="0"/>
              <a:t>This is still work in progress and no implementations exist yet</a:t>
            </a:r>
          </a:p>
        </p:txBody>
      </p:sp>
    </p:spTree>
    <p:extLst>
      <p:ext uri="{BB962C8B-B14F-4D97-AF65-F5344CB8AC3E}">
        <p14:creationId xmlns:p14="http://schemas.microsoft.com/office/powerpoint/2010/main" val="34882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B37BA2-AFC0-648B-15E7-64F68CB1427F}"/>
              </a:ext>
            </a:extLst>
          </p:cNvPr>
          <p:cNvSpPr txBox="1"/>
          <p:nvPr/>
        </p:nvSpPr>
        <p:spPr>
          <a:xfrm>
            <a:off x="2056356" y="1089194"/>
            <a:ext cx="807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11297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5579534" y="1852085"/>
            <a:ext cx="1032933" cy="2603500"/>
            <a:chOff x="4184487" y="1388660"/>
            <a:chExt cx="775025" cy="195291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572000" y="2458793"/>
              <a:ext cx="0" cy="88278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47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487" y="1388660"/>
              <a:ext cx="775025" cy="120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Generic Solution</a:t>
            </a: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552451" y="3786717"/>
            <a:ext cx="11199558" cy="1775883"/>
            <a:chOff x="359884" y="951940"/>
            <a:chExt cx="8399039" cy="1331887"/>
          </a:xfrm>
        </p:grpSpPr>
        <p:cxnSp>
          <p:nvCxnSpPr>
            <p:cNvPr id="5" name="Straight Connector 4"/>
            <p:cNvCxnSpPr>
              <a:stCxn id="19" idx="3"/>
            </p:cNvCxnSpPr>
            <p:nvPr/>
          </p:nvCxnSpPr>
          <p:spPr>
            <a:xfrm flipV="1">
              <a:off x="1426604" y="1740912"/>
              <a:ext cx="626221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30" name="Group 5"/>
            <p:cNvGrpSpPr>
              <a:grpSpLocks/>
            </p:cNvGrpSpPr>
            <p:nvPr/>
          </p:nvGrpSpPr>
          <p:grpSpPr bwMode="auto">
            <a:xfrm>
              <a:off x="359884" y="1382144"/>
              <a:ext cx="1066720" cy="719124"/>
              <a:chOff x="1383878" y="2614129"/>
              <a:chExt cx="1066720" cy="719124"/>
            </a:xfrm>
          </p:grpSpPr>
          <p:grpSp>
            <p:nvGrpSpPr>
              <p:cNvPr id="5142" name="Group 17"/>
              <p:cNvGrpSpPr>
                <a:grpSpLocks/>
              </p:cNvGrpSpPr>
              <p:nvPr/>
            </p:nvGrpSpPr>
            <p:grpSpPr bwMode="auto">
              <a:xfrm>
                <a:off x="1406656" y="2626829"/>
                <a:ext cx="1021165" cy="630721"/>
                <a:chOff x="1406656" y="2614901"/>
                <a:chExt cx="1021165" cy="630721"/>
              </a:xfrm>
            </p:grpSpPr>
            <p:pic>
              <p:nvPicPr>
                <p:cNvPr id="5144" name="Picture 1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6400" y="2952750"/>
                  <a:ext cx="481146" cy="292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1406656" y="2614901"/>
                  <a:ext cx="1021165" cy="3154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133" dirty="0"/>
                    <a:t>RIST Client</a:t>
                  </a:r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1383878" y="2614129"/>
                <a:ext cx="1066720" cy="71912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pic>
          <p:nvPicPr>
            <p:cNvPr id="5131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66457" y="1200150"/>
              <a:ext cx="1083677" cy="1083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900" y="1200150"/>
              <a:ext cx="1083677" cy="1083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3" name="Group 8"/>
            <p:cNvGrpSpPr>
              <a:grpSpLocks/>
            </p:cNvGrpSpPr>
            <p:nvPr/>
          </p:nvGrpSpPr>
          <p:grpSpPr bwMode="auto">
            <a:xfrm>
              <a:off x="7685440" y="1382144"/>
              <a:ext cx="1073483" cy="719124"/>
              <a:chOff x="1380376" y="2614129"/>
              <a:chExt cx="1073483" cy="719124"/>
            </a:xfrm>
          </p:grpSpPr>
          <p:grpSp>
            <p:nvGrpSpPr>
              <p:cNvPr id="5138" name="Group 13"/>
              <p:cNvGrpSpPr>
                <a:grpSpLocks/>
              </p:cNvGrpSpPr>
              <p:nvPr/>
            </p:nvGrpSpPr>
            <p:grpSpPr bwMode="auto">
              <a:xfrm>
                <a:off x="1380376" y="2626829"/>
                <a:ext cx="1073483" cy="630721"/>
                <a:chOff x="1380376" y="2614901"/>
                <a:chExt cx="1073483" cy="630721"/>
              </a:xfrm>
            </p:grpSpPr>
            <p:pic>
              <p:nvPicPr>
                <p:cNvPr id="5140" name="Picture 1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6400" y="2952750"/>
                  <a:ext cx="481146" cy="292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1380376" y="2614901"/>
                  <a:ext cx="1073483" cy="31541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133" dirty="0"/>
                    <a:t>RIST Server</a:t>
                  </a: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1383758" y="2614129"/>
                <a:ext cx="1066720" cy="71912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10" name="Cloud 9"/>
            <p:cNvSpPr/>
            <p:nvPr/>
          </p:nvSpPr>
          <p:spPr>
            <a:xfrm>
              <a:off x="3580680" y="1209110"/>
              <a:ext cx="1906445" cy="1066780"/>
            </a:xfrm>
            <a:prstGeom prst="clou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19397" y="1540891"/>
              <a:ext cx="1000440" cy="3770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667" b="1" dirty="0"/>
                <a:t>Internet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5778" y="951940"/>
              <a:ext cx="785253" cy="3154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133" dirty="0"/>
                <a:t>Firewall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64393" y="953527"/>
              <a:ext cx="785253" cy="3154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133" dirty="0"/>
                <a:t>Firewall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44033" y="2127251"/>
            <a:ext cx="4267200" cy="7487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133" dirty="0"/>
              <a:t>Use a server out on the Internet to “help” the endpoints communicate.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798734" y="2237318"/>
            <a:ext cx="4475580" cy="420564"/>
            <a:chOff x="5099760" y="1677277"/>
            <a:chExt cx="3355836" cy="315812"/>
          </a:xfrm>
        </p:grpSpPr>
        <p:cxnSp>
          <p:nvCxnSpPr>
            <p:cNvPr id="29" name="Straight Arrow Connector 28"/>
            <p:cNvCxnSpPr/>
            <p:nvPr/>
          </p:nvCxnSpPr>
          <p:spPr>
            <a:xfrm flipH="1" flipV="1">
              <a:off x="5099760" y="1847348"/>
              <a:ext cx="1301420" cy="159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540845" y="1677277"/>
              <a:ext cx="1914751" cy="315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133" dirty="0"/>
                <a:t>The “RIST Relay” (RR)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RIST?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630"/>
            <a:ext cx="10972800" cy="4931833"/>
          </a:xfrm>
        </p:spPr>
        <p:txBody>
          <a:bodyPr/>
          <a:lstStyle/>
          <a:p>
            <a:pPr>
              <a:defRPr/>
            </a:pPr>
            <a:r>
              <a:rPr lang="en-US" dirty="0"/>
              <a:t>Users have explicitly requested mechanisms to simplify firewall crossing for RIST streams</a:t>
            </a:r>
          </a:p>
          <a:p>
            <a:pPr lvl="1">
              <a:defRPr/>
            </a:pPr>
            <a:r>
              <a:rPr lang="en-US" dirty="0"/>
              <a:t>RIST devices may be “guests” on some third-party network</a:t>
            </a:r>
          </a:p>
          <a:p>
            <a:pPr>
              <a:defRPr/>
            </a:pPr>
            <a:r>
              <a:rPr lang="en-US" dirty="0"/>
              <a:t>Advantages of a common Specification:</a:t>
            </a:r>
          </a:p>
          <a:p>
            <a:pPr lvl="1">
              <a:defRPr/>
            </a:pPr>
            <a:r>
              <a:rPr lang="en-US" dirty="0"/>
              <a:t>Mix-and-match of clients, servers and relay points</a:t>
            </a:r>
          </a:p>
          <a:p>
            <a:pPr lvl="1">
              <a:defRPr/>
            </a:pPr>
            <a:r>
              <a:rPr lang="en-US" dirty="0"/>
              <a:t>Vendors can create innovative solutions</a:t>
            </a:r>
          </a:p>
          <a:p>
            <a:pPr lvl="1">
              <a:defRPr/>
            </a:pPr>
            <a:r>
              <a:rPr lang="en-US" dirty="0"/>
              <a:t>Multiple business opportunities:</a:t>
            </a:r>
          </a:p>
          <a:p>
            <a:pPr lvl="2">
              <a:defRPr/>
            </a:pPr>
            <a:r>
              <a:rPr lang="en-US" dirty="0"/>
              <a:t>Provide the software</a:t>
            </a:r>
          </a:p>
          <a:p>
            <a:pPr lvl="2">
              <a:defRPr/>
            </a:pPr>
            <a:r>
              <a:rPr lang="en-US" dirty="0"/>
              <a:t>Provide a server</a:t>
            </a:r>
          </a:p>
          <a:p>
            <a:pPr lvl="2">
              <a:defRPr/>
            </a:pPr>
            <a:r>
              <a:rPr lang="en-US" dirty="0"/>
              <a:t>Provide a service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821314-7066-5294-CEBB-A1CA0A1C0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882776"/>
          </a:xfrm>
        </p:spPr>
        <p:txBody>
          <a:bodyPr>
            <a:normAutofit fontScale="92500"/>
          </a:bodyPr>
          <a:lstStyle/>
          <a:p>
            <a:r>
              <a:rPr lang="en-US" dirty="0"/>
              <a:t> There are RFCs that provide this functionality (ICE, aided by STUN/TURN) – what is wrong with that?</a:t>
            </a:r>
          </a:p>
          <a:p>
            <a:r>
              <a:rPr lang="en-US" dirty="0"/>
              <a:t>These are not complete solutions:</a:t>
            </a:r>
          </a:p>
          <a:p>
            <a:pPr lvl="1"/>
            <a:r>
              <a:rPr lang="en-US" dirty="0"/>
              <a:t>STUN allows a node to figure out its public address</a:t>
            </a:r>
          </a:p>
          <a:p>
            <a:pPr lvl="1"/>
            <a:r>
              <a:rPr lang="en-US" dirty="0"/>
              <a:t>TURN is a relay server in case you can’t go directly</a:t>
            </a:r>
          </a:p>
          <a:p>
            <a:pPr lvl="1"/>
            <a:r>
              <a:rPr lang="en-US" dirty="0"/>
              <a:t>ICE is a means to negotiate STUN/TURN</a:t>
            </a:r>
          </a:p>
          <a:p>
            <a:pPr lvl="1"/>
            <a:r>
              <a:rPr lang="en-US" dirty="0"/>
              <a:t>You still need something like a SIP server so the nodes can discover each other</a:t>
            </a:r>
          </a:p>
          <a:p>
            <a:pPr lvl="1"/>
            <a:r>
              <a:rPr lang="en-US" dirty="0"/>
              <a:t>STUN/TURN have possible security issues</a:t>
            </a:r>
          </a:p>
          <a:p>
            <a:r>
              <a:rPr lang="en-US" dirty="0"/>
              <a:t>For security, it is necessary to combine all the functions (STUN/TURN/ICE plus a server) into a single server.</a:t>
            </a:r>
          </a:p>
          <a:p>
            <a:r>
              <a:rPr lang="en-US" dirty="0"/>
              <a:t>The RIST AG elected to re-use the RIST security and design a complete solution using Advanced Profile.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E2EC6C-37A3-C1F4-1394-B7E360A0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STUN/TURN/ICE?</a:t>
            </a:r>
          </a:p>
        </p:txBody>
      </p:sp>
    </p:spTree>
    <p:extLst>
      <p:ext uri="{BB962C8B-B14F-4D97-AF65-F5344CB8AC3E}">
        <p14:creationId xmlns:p14="http://schemas.microsoft.com/office/powerpoint/2010/main" val="27543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Closer Look at Firewalls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2852"/>
            <a:ext cx="10972800" cy="4673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667" dirty="0"/>
              <a:t>As far as traffic management goes, there are two types of NAT firewalls:</a:t>
            </a:r>
          </a:p>
          <a:p>
            <a:pPr lvl="1">
              <a:defRPr/>
            </a:pPr>
            <a:r>
              <a:rPr lang="en-US" b="1" dirty="0">
                <a:solidFill>
                  <a:srgbClr val="00B050"/>
                </a:solidFill>
              </a:rPr>
              <a:t>Asymmetric</a:t>
            </a:r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Firewalls</a:t>
            </a:r>
            <a:r>
              <a:rPr lang="en-US" b="1" dirty="0"/>
              <a:t>:</a:t>
            </a:r>
          </a:p>
          <a:p>
            <a:pPr lvl="2">
              <a:defRPr/>
            </a:pPr>
            <a:r>
              <a:rPr lang="en-US" sz="2133" dirty="0"/>
              <a:t>Outgoing traffic creates a temporary rule that includes only the port</a:t>
            </a:r>
          </a:p>
          <a:p>
            <a:pPr lvl="2">
              <a:defRPr/>
            </a:pPr>
            <a:r>
              <a:rPr lang="en-US" sz="2133" dirty="0"/>
              <a:t>Any return traffic matching the port is admitted into the network</a:t>
            </a:r>
          </a:p>
          <a:p>
            <a:pPr lvl="2">
              <a:defRPr/>
            </a:pPr>
            <a:r>
              <a:rPr lang="en-US" sz="2133" dirty="0"/>
              <a:t>Most consumer-grade firewalls are asymmetric</a:t>
            </a:r>
          </a:p>
          <a:p>
            <a:pPr lvl="2">
              <a:defRPr/>
            </a:pPr>
            <a:r>
              <a:rPr lang="en-US" sz="2133" dirty="0"/>
              <a:t>Direct bypass is possible</a:t>
            </a:r>
          </a:p>
          <a:p>
            <a:pPr lvl="1">
              <a:defRPr/>
            </a:pPr>
            <a:r>
              <a:rPr lang="en-US" b="1" dirty="0">
                <a:solidFill>
                  <a:srgbClr val="00B050"/>
                </a:solidFill>
              </a:rPr>
              <a:t>Symmetric Firewalls</a:t>
            </a:r>
            <a:r>
              <a:rPr lang="en-US" dirty="0"/>
              <a:t>:</a:t>
            </a:r>
          </a:p>
          <a:p>
            <a:pPr lvl="2">
              <a:defRPr/>
            </a:pPr>
            <a:r>
              <a:rPr lang="en-US" sz="2133" dirty="0"/>
              <a:t>Outgoing traffic creates a temporary rule that includes both IP address and port</a:t>
            </a:r>
          </a:p>
          <a:p>
            <a:pPr lvl="2">
              <a:defRPr/>
            </a:pPr>
            <a:r>
              <a:rPr lang="en-US" sz="2133" dirty="0"/>
              <a:t>Only return traffic from that IP address is admitted into the network</a:t>
            </a:r>
          </a:p>
          <a:p>
            <a:pPr lvl="2">
              <a:defRPr/>
            </a:pPr>
            <a:r>
              <a:rPr lang="en-US" sz="2133" dirty="0"/>
              <a:t>Higher security</a:t>
            </a:r>
          </a:p>
          <a:p>
            <a:pPr lvl="2">
              <a:defRPr/>
            </a:pPr>
            <a:r>
              <a:rPr lang="en-US" sz="2133" dirty="0"/>
              <a:t>Direct bypass is not possible</a:t>
            </a:r>
          </a:p>
          <a:p>
            <a:pPr lvl="2">
              <a:defRPr/>
            </a:pPr>
            <a:endParaRPr lang="en-US" sz="21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4665040" y="3530601"/>
            <a:ext cx="4682160" cy="1900411"/>
            <a:chOff x="3498780" y="2647950"/>
            <a:chExt cx="3511620" cy="1425308"/>
          </a:xfrm>
        </p:grpSpPr>
        <p:grpSp>
          <p:nvGrpSpPr>
            <p:cNvPr id="56" name="Group 55"/>
            <p:cNvGrpSpPr/>
            <p:nvPr/>
          </p:nvGrpSpPr>
          <p:grpSpPr>
            <a:xfrm>
              <a:off x="3498780" y="2647950"/>
              <a:ext cx="3511620" cy="1164431"/>
              <a:chOff x="3498780" y="2647950"/>
              <a:chExt cx="3511620" cy="1164431"/>
            </a:xfrm>
          </p:grpSpPr>
          <p:cxnSp>
            <p:nvCxnSpPr>
              <p:cNvPr id="52" name="Straight Connector 51"/>
              <p:cNvCxnSpPr>
                <a:stCxn id="17" idx="1"/>
              </p:cNvCxnSpPr>
              <p:nvPr/>
            </p:nvCxnSpPr>
            <p:spPr>
              <a:xfrm flipH="1" flipV="1">
                <a:off x="5638800" y="2683671"/>
                <a:ext cx="1371600" cy="112871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H="1" flipV="1">
                <a:off x="3498780" y="2647950"/>
                <a:ext cx="2140020" cy="35721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5449267" y="3573025"/>
              <a:ext cx="885820" cy="50023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67" dirty="0"/>
                <a:t>From </a:t>
              </a:r>
              <a:r>
                <a:rPr lang="en-US" sz="1867" b="1" dirty="0"/>
                <a:t>I</a:t>
              </a:r>
              <a:r>
                <a:rPr lang="en-US" sz="1867" b="1" baseline="-25000" dirty="0"/>
                <a:t>B</a:t>
              </a:r>
              <a:r>
                <a:rPr lang="en-US" sz="1867" dirty="0"/>
                <a:t>:</a:t>
              </a:r>
              <a:r>
                <a:rPr lang="en-US" sz="1867" b="1" dirty="0"/>
                <a:t>P</a:t>
              </a:r>
              <a:r>
                <a:rPr lang="en-US" sz="1867" b="1" baseline="-25000" dirty="0"/>
                <a:t>B</a:t>
              </a:r>
              <a:br>
                <a:rPr lang="en-US" sz="1867" dirty="0"/>
              </a:br>
              <a:r>
                <a:rPr lang="en-US" sz="1867" dirty="0"/>
                <a:t>To </a:t>
              </a:r>
              <a:r>
                <a:rPr lang="en-US" sz="1867" b="1" dirty="0"/>
                <a:t>I</a:t>
              </a:r>
              <a:r>
                <a:rPr lang="en-US" sz="1867" b="1" baseline="-25000" dirty="0"/>
                <a:t>F</a:t>
              </a:r>
              <a:r>
                <a:rPr lang="en-US" sz="1867" dirty="0"/>
                <a:t>:</a:t>
              </a:r>
              <a:r>
                <a:rPr lang="en-US" sz="1867" b="1" dirty="0"/>
                <a:t>P</a:t>
              </a:r>
              <a:r>
                <a:rPr lang="en-US" sz="1867" b="1" baseline="-25000" dirty="0"/>
                <a:t>F</a:t>
              </a:r>
            </a:p>
          </p:txBody>
        </p:sp>
        <p:cxnSp>
          <p:nvCxnSpPr>
            <p:cNvPr id="58" name="Straight Connector 57"/>
            <p:cNvCxnSpPr>
              <a:stCxn id="50" idx="3"/>
            </p:cNvCxnSpPr>
            <p:nvPr/>
          </p:nvCxnSpPr>
          <p:spPr>
            <a:xfrm flipV="1">
              <a:off x="6335087" y="3562350"/>
              <a:ext cx="314946" cy="26079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655273" y="2089751"/>
            <a:ext cx="4837225" cy="1275068"/>
            <a:chOff x="3491454" y="1567313"/>
            <a:chExt cx="3627919" cy="956301"/>
          </a:xfrm>
        </p:grpSpPr>
        <p:sp>
          <p:nvSpPr>
            <p:cNvPr id="31" name="TextBox 30"/>
            <p:cNvSpPr txBox="1"/>
            <p:nvPr/>
          </p:nvSpPr>
          <p:spPr>
            <a:xfrm>
              <a:off x="3804971" y="1567313"/>
              <a:ext cx="861775" cy="50023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67" dirty="0"/>
                <a:t>From </a:t>
              </a:r>
              <a:r>
                <a:rPr lang="en-US" sz="1867" b="1" dirty="0"/>
                <a:t>I</a:t>
              </a:r>
              <a:r>
                <a:rPr lang="en-US" sz="1867" b="1" baseline="-25000" dirty="0"/>
                <a:t>F</a:t>
              </a:r>
              <a:r>
                <a:rPr lang="en-US" sz="1867" dirty="0"/>
                <a:t>:</a:t>
              </a:r>
              <a:r>
                <a:rPr lang="en-US" sz="1867" b="1" dirty="0"/>
                <a:t>P</a:t>
              </a:r>
              <a:r>
                <a:rPr lang="en-US" sz="1867" b="1" baseline="-25000" dirty="0"/>
                <a:t>F</a:t>
              </a:r>
              <a:br>
                <a:rPr lang="en-US" sz="1867" dirty="0"/>
              </a:br>
              <a:r>
                <a:rPr lang="en-US" sz="1867" dirty="0"/>
                <a:t>To </a:t>
              </a:r>
              <a:r>
                <a:rPr lang="en-US" sz="1867" b="1" dirty="0"/>
                <a:t>I</a:t>
              </a:r>
              <a:r>
                <a:rPr lang="en-US" sz="1867" b="1" baseline="-25000" dirty="0"/>
                <a:t>S</a:t>
              </a:r>
              <a:r>
                <a:rPr lang="en-US" sz="1867" dirty="0"/>
                <a:t>:</a:t>
              </a:r>
              <a:r>
                <a:rPr lang="en-US" sz="1867" b="1" dirty="0"/>
                <a:t>P</a:t>
              </a:r>
              <a:r>
                <a:rPr lang="en-US" sz="1867" b="1" baseline="-25000" dirty="0"/>
                <a:t>S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491454" y="1751791"/>
              <a:ext cx="3627919" cy="771823"/>
              <a:chOff x="3491454" y="1751791"/>
              <a:chExt cx="3627919" cy="771823"/>
            </a:xfrm>
          </p:grpSpPr>
          <p:cxnSp>
            <p:nvCxnSpPr>
              <p:cNvPr id="35" name="Straight Arrow Connector 34"/>
              <p:cNvCxnSpPr>
                <a:stCxn id="9" idx="1"/>
              </p:cNvCxnSpPr>
              <p:nvPr/>
            </p:nvCxnSpPr>
            <p:spPr>
              <a:xfrm flipV="1">
                <a:off x="3491454" y="2522538"/>
                <a:ext cx="1842546" cy="1076"/>
              </a:xfrm>
              <a:prstGeom prst="straightConnector1">
                <a:avLst/>
              </a:prstGeom>
              <a:ln w="3810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5334000" y="1751791"/>
                <a:ext cx="1785373" cy="7625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flipH="1">
              <a:off x="4191327" y="2088833"/>
              <a:ext cx="6715" cy="42378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Asymmetric Firewalls Allow Bypass</a:t>
            </a:r>
          </a:p>
        </p:txBody>
      </p:sp>
      <p:pic>
        <p:nvPicPr>
          <p:cNvPr id="5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934" y="1352566"/>
            <a:ext cx="1032933" cy="16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552452" y="2885016"/>
            <a:ext cx="1422400" cy="958851"/>
            <a:chOff x="1383878" y="2614129"/>
            <a:chExt cx="1066720" cy="719124"/>
          </a:xfrm>
        </p:grpSpPr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1487252" y="2626829"/>
              <a:ext cx="859979" cy="630721"/>
              <a:chOff x="1487252" y="2614901"/>
              <a:chExt cx="859979" cy="630721"/>
            </a:xfrm>
          </p:grpSpPr>
          <p:pic>
            <p:nvPicPr>
              <p:cNvPr id="22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2952750"/>
                <a:ext cx="481146" cy="292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487252" y="2614901"/>
                <a:ext cx="859979" cy="3154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33" dirty="0"/>
                  <a:t>Device A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383878" y="2614129"/>
              <a:ext cx="1066720" cy="7191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0261" y="2642354"/>
            <a:ext cx="1445011" cy="14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802491" y="1600197"/>
            <a:ext cx="1184620" cy="10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59865" algn="l"/>
              </a:tabLst>
            </a:pPr>
            <a:r>
              <a:rPr lang="en-US" sz="2133" dirty="0"/>
              <a:t>Server</a:t>
            </a:r>
            <a:br>
              <a:rPr lang="en-US" sz="2133" dirty="0"/>
            </a:br>
            <a:r>
              <a:rPr lang="en-US" sz="2133" dirty="0"/>
              <a:t>IP: 	</a:t>
            </a:r>
            <a:r>
              <a:rPr lang="en-US" sz="2133" b="1" dirty="0">
                <a:solidFill>
                  <a:srgbClr val="00B050"/>
                </a:solidFill>
              </a:rPr>
              <a:t>I</a:t>
            </a:r>
            <a:r>
              <a:rPr lang="en-US" sz="2133" b="1" baseline="-25000" dirty="0">
                <a:solidFill>
                  <a:srgbClr val="00B050"/>
                </a:solidFill>
              </a:rPr>
              <a:t>S</a:t>
            </a:r>
          </a:p>
          <a:p>
            <a:pPr defTabSz="759865"/>
            <a:r>
              <a:rPr lang="en-US" sz="2133" dirty="0"/>
              <a:t>Port: 	</a:t>
            </a:r>
            <a:r>
              <a:rPr lang="en-US" sz="2133" b="1" dirty="0">
                <a:solidFill>
                  <a:srgbClr val="00B050"/>
                </a:solidFill>
              </a:rPr>
              <a:t>P</a:t>
            </a:r>
            <a:r>
              <a:rPr lang="en-US" sz="2133" b="1" baseline="-25000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2451" y="1756607"/>
            <a:ext cx="1190069" cy="10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59865" algn="l"/>
              </a:tabLst>
            </a:pPr>
            <a:r>
              <a:rPr lang="en-US" sz="2133" dirty="0"/>
              <a:t>Device A</a:t>
            </a:r>
            <a:br>
              <a:rPr lang="en-US" sz="2133" dirty="0"/>
            </a:br>
            <a:r>
              <a:rPr lang="en-US" sz="2133" dirty="0"/>
              <a:t>IP: 	</a:t>
            </a:r>
            <a:r>
              <a:rPr lang="en-US" sz="2133" b="1" dirty="0">
                <a:solidFill>
                  <a:srgbClr val="00B050"/>
                </a:solidFill>
              </a:rPr>
              <a:t>I</a:t>
            </a:r>
            <a:r>
              <a:rPr lang="en-US" sz="2133" b="1" baseline="-25000" dirty="0">
                <a:solidFill>
                  <a:srgbClr val="00B050"/>
                </a:solidFill>
              </a:rPr>
              <a:t>A</a:t>
            </a:r>
          </a:p>
          <a:p>
            <a:pPr defTabSz="759865"/>
            <a:r>
              <a:rPr lang="en-US" sz="2133" dirty="0"/>
              <a:t>Port: 	</a:t>
            </a:r>
            <a:r>
              <a:rPr lang="en-US" sz="2133" b="1" dirty="0">
                <a:solidFill>
                  <a:srgbClr val="00B050"/>
                </a:solidFill>
              </a:rPr>
              <a:t>P</a:t>
            </a:r>
            <a:r>
              <a:rPr lang="en-US" sz="2133" b="1" baseline="-25000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05222" y="1905001"/>
            <a:ext cx="1107676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59865" algn="l"/>
              </a:tabLst>
            </a:pPr>
            <a:r>
              <a:rPr lang="en-US" sz="2133" dirty="0"/>
              <a:t>Firewall</a:t>
            </a:r>
            <a:br>
              <a:rPr lang="en-US" sz="2133" dirty="0"/>
            </a:br>
            <a:r>
              <a:rPr lang="en-US" sz="2133" dirty="0"/>
              <a:t>IP: 	</a:t>
            </a:r>
            <a:r>
              <a:rPr lang="en-US" sz="2133" b="1" dirty="0">
                <a:solidFill>
                  <a:srgbClr val="00B050"/>
                </a:solidFill>
              </a:rPr>
              <a:t>I</a:t>
            </a:r>
            <a:r>
              <a:rPr lang="en-US" sz="2133" b="1" baseline="-25000" dirty="0">
                <a:solidFill>
                  <a:srgbClr val="00B050"/>
                </a:solidFill>
              </a:rPr>
              <a:t>F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96000" y="2654300"/>
            <a:ext cx="2542117" cy="1422400"/>
            <a:chOff x="3635375" y="2295525"/>
            <a:chExt cx="1906588" cy="1066800"/>
          </a:xfrm>
        </p:grpSpPr>
        <p:sp>
          <p:nvSpPr>
            <p:cNvPr id="12" name="Cloud 11"/>
            <p:cNvSpPr/>
            <p:nvPr/>
          </p:nvSpPr>
          <p:spPr bwMode="auto">
            <a:xfrm>
              <a:off x="3635375" y="2295525"/>
              <a:ext cx="1906588" cy="1066800"/>
            </a:xfrm>
            <a:prstGeom prst="clou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4074124" y="2627312"/>
              <a:ext cx="1000515" cy="377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667" b="1" dirty="0"/>
                <a:t>Internet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974851" y="2089751"/>
            <a:ext cx="1581149" cy="1274691"/>
            <a:chOff x="1481138" y="1567313"/>
            <a:chExt cx="1185862" cy="956018"/>
          </a:xfrm>
        </p:grpSpPr>
        <p:sp>
          <p:nvSpPr>
            <p:cNvPr id="29" name="TextBox 28"/>
            <p:cNvSpPr txBox="1"/>
            <p:nvPr/>
          </p:nvSpPr>
          <p:spPr>
            <a:xfrm>
              <a:off x="1670719" y="1567313"/>
              <a:ext cx="883271" cy="50023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67" dirty="0"/>
                <a:t>From </a:t>
              </a:r>
              <a:r>
                <a:rPr lang="en-US" sz="1867" b="1" dirty="0"/>
                <a:t>I</a:t>
              </a:r>
              <a:r>
                <a:rPr lang="en-US" sz="1867" b="1" baseline="-25000" dirty="0"/>
                <a:t>A</a:t>
              </a:r>
              <a:r>
                <a:rPr lang="en-US" sz="1867" dirty="0"/>
                <a:t>:</a:t>
              </a:r>
              <a:r>
                <a:rPr lang="en-US" sz="1867" b="1" dirty="0"/>
                <a:t>P</a:t>
              </a:r>
              <a:r>
                <a:rPr lang="en-US" sz="1867" b="1" baseline="-25000" dirty="0"/>
                <a:t>A</a:t>
              </a:r>
              <a:br>
                <a:rPr lang="en-US" sz="1867" dirty="0"/>
              </a:br>
              <a:r>
                <a:rPr lang="en-US" sz="1867" dirty="0"/>
                <a:t>To </a:t>
              </a:r>
              <a:r>
                <a:rPr lang="en-US" sz="1867" b="1" dirty="0"/>
                <a:t>I</a:t>
              </a:r>
              <a:r>
                <a:rPr lang="en-US" sz="1867" b="1" baseline="-25000" dirty="0"/>
                <a:t>S</a:t>
              </a:r>
              <a:r>
                <a:rPr lang="en-US" sz="1867" dirty="0"/>
                <a:t>:</a:t>
              </a:r>
              <a:r>
                <a:rPr lang="en-US" sz="1867" b="1" dirty="0"/>
                <a:t>P</a:t>
              </a:r>
              <a:r>
                <a:rPr lang="en-US" sz="1867" b="1" baseline="-25000" dirty="0"/>
                <a:t>S</a:t>
              </a:r>
            </a:p>
          </p:txBody>
        </p:sp>
        <p:cxnSp>
          <p:nvCxnSpPr>
            <p:cNvPr id="33" name="Straight Arrow Connector 32"/>
            <p:cNvCxnSpPr>
              <a:stCxn id="21" idx="3"/>
            </p:cNvCxnSpPr>
            <p:nvPr/>
          </p:nvCxnSpPr>
          <p:spPr>
            <a:xfrm flipV="1">
              <a:off x="1481138" y="2522537"/>
              <a:ext cx="1185862" cy="7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9" idx="2"/>
            </p:cNvCxnSpPr>
            <p:nvPr/>
          </p:nvCxnSpPr>
          <p:spPr>
            <a:xfrm flipH="1">
              <a:off x="2074069" y="2067546"/>
              <a:ext cx="38285" cy="4467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746415" y="4230833"/>
            <a:ext cx="2615716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solidFill>
                  <a:srgbClr val="00B050"/>
                </a:solidFill>
              </a:rPr>
              <a:t>Rule</a:t>
            </a:r>
            <a:r>
              <a:rPr lang="en-US" sz="2133" dirty="0"/>
              <a:t>: Packets to </a:t>
            </a:r>
            <a:r>
              <a:rPr lang="en-US" sz="2133" b="1" dirty="0"/>
              <a:t>I</a:t>
            </a:r>
            <a:r>
              <a:rPr lang="en-US" sz="2133" b="1" baseline="-25000" dirty="0"/>
              <a:t>F</a:t>
            </a:r>
            <a:r>
              <a:rPr lang="en-US" sz="2133" dirty="0"/>
              <a:t>:</a:t>
            </a:r>
            <a:r>
              <a:rPr lang="en-US" sz="2133" b="1" dirty="0"/>
              <a:t>P</a:t>
            </a:r>
            <a:r>
              <a:rPr lang="en-US" sz="2133" b="1" baseline="-25000" dirty="0"/>
              <a:t>F</a:t>
            </a:r>
            <a:br>
              <a:rPr lang="en-US" sz="2133" dirty="0"/>
            </a:br>
            <a:r>
              <a:rPr lang="en-US" sz="2133" dirty="0"/>
              <a:t>are forwarded to </a:t>
            </a:r>
            <a:r>
              <a:rPr lang="en-US" sz="2133" b="1" dirty="0"/>
              <a:t>I</a:t>
            </a:r>
            <a:r>
              <a:rPr lang="en-US" sz="2133" b="1" baseline="-25000" dirty="0"/>
              <a:t>A</a:t>
            </a:r>
            <a:r>
              <a:rPr lang="en-US" sz="2133" dirty="0"/>
              <a:t>:</a:t>
            </a:r>
            <a:r>
              <a:rPr lang="en-US" sz="2133" b="1" dirty="0"/>
              <a:t>P</a:t>
            </a:r>
            <a:r>
              <a:rPr lang="en-US" sz="2133" b="1" baseline="-25000" dirty="0"/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807341" y="4473636"/>
            <a:ext cx="1200650" cy="10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59865" algn="l"/>
              </a:tabLst>
            </a:pPr>
            <a:r>
              <a:rPr lang="en-US" sz="2133" dirty="0"/>
              <a:t>Device B</a:t>
            </a:r>
            <a:br>
              <a:rPr lang="en-US" sz="2133" dirty="0"/>
            </a:br>
            <a:r>
              <a:rPr lang="en-US" sz="2133" dirty="0"/>
              <a:t>IP: 	</a:t>
            </a:r>
            <a:r>
              <a:rPr lang="en-US" sz="2133" b="1" dirty="0">
                <a:solidFill>
                  <a:srgbClr val="00B050"/>
                </a:solidFill>
              </a:rPr>
              <a:t>I</a:t>
            </a:r>
            <a:r>
              <a:rPr lang="en-US" sz="2133" b="1" baseline="-25000" dirty="0">
                <a:solidFill>
                  <a:srgbClr val="00B050"/>
                </a:solidFill>
              </a:rPr>
              <a:t>B</a:t>
            </a:r>
          </a:p>
          <a:p>
            <a:pPr defTabSz="759865"/>
            <a:r>
              <a:rPr lang="en-US" sz="2133" dirty="0"/>
              <a:t>Port: 	</a:t>
            </a:r>
            <a:r>
              <a:rPr lang="en-US" sz="2133" b="1" dirty="0">
                <a:solidFill>
                  <a:srgbClr val="00B050"/>
                </a:solidFill>
              </a:rPr>
              <a:t>P</a:t>
            </a:r>
            <a:r>
              <a:rPr lang="en-US" sz="2133" b="1" baseline="-25000" dirty="0">
                <a:solidFill>
                  <a:srgbClr val="00B050"/>
                </a:solidFill>
              </a:rPr>
              <a:t>B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0058397" y="2955830"/>
            <a:ext cx="1981207" cy="1664854"/>
            <a:chOff x="7543799" y="2216871"/>
            <a:chExt cx="1485907" cy="1248640"/>
          </a:xfrm>
        </p:grpSpPr>
        <p:cxnSp>
          <p:nvCxnSpPr>
            <p:cNvPr id="47" name="Straight Arrow Connector 46"/>
            <p:cNvCxnSpPr>
              <a:stCxn id="5" idx="2"/>
              <a:endCxn id="19" idx="0"/>
            </p:cNvCxnSpPr>
            <p:nvPr/>
          </p:nvCxnSpPr>
          <p:spPr>
            <a:xfrm>
              <a:off x="7543799" y="2216871"/>
              <a:ext cx="0" cy="124864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551128" y="2527362"/>
              <a:ext cx="1478578" cy="500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/>
                <a:t>Device A can</a:t>
              </a:r>
              <a:br>
                <a:rPr lang="en-US" sz="1867" dirty="0"/>
              </a:br>
              <a:r>
                <a:rPr lang="en-US" sz="1867" dirty="0"/>
                <a:t>be reached at </a:t>
              </a:r>
              <a:r>
                <a:rPr lang="en-US" sz="1867" b="1" dirty="0"/>
                <a:t>I</a:t>
              </a:r>
              <a:r>
                <a:rPr lang="en-US" sz="1867" b="1" baseline="-25000" dirty="0"/>
                <a:t>F</a:t>
              </a:r>
              <a:r>
                <a:rPr lang="en-US" sz="1867" dirty="0"/>
                <a:t>:</a:t>
              </a:r>
              <a:r>
                <a:rPr lang="en-US" sz="1867" b="1" dirty="0"/>
                <a:t>P</a:t>
              </a:r>
              <a:r>
                <a:rPr lang="en-US" sz="1867" b="1" baseline="-25000" dirty="0"/>
                <a:t>F</a:t>
              </a:r>
              <a:endParaRPr lang="en-US" sz="1867" dirty="0"/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flipH="1">
            <a:off x="1974851" y="3543597"/>
            <a:ext cx="1630371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9347199" y="4603749"/>
            <a:ext cx="1422399" cy="958851"/>
            <a:chOff x="1383758" y="2614129"/>
            <a:chExt cx="1066720" cy="719124"/>
          </a:xfrm>
        </p:grpSpPr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1490737" y="2626829"/>
              <a:ext cx="852766" cy="630721"/>
              <a:chOff x="1490737" y="2614901"/>
              <a:chExt cx="852766" cy="630721"/>
            </a:xfrm>
          </p:grpSpPr>
          <p:pic>
            <p:nvPicPr>
              <p:cNvPr id="18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2952750"/>
                <a:ext cx="481146" cy="292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490737" y="2614901"/>
                <a:ext cx="852766" cy="3154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33" dirty="0"/>
                  <a:t>Device B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383758" y="2614129"/>
              <a:ext cx="1066720" cy="7191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305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4665040" y="3530601"/>
            <a:ext cx="4682160" cy="1900411"/>
            <a:chOff x="3498780" y="2647950"/>
            <a:chExt cx="3511620" cy="1425308"/>
          </a:xfrm>
        </p:grpSpPr>
        <p:grpSp>
          <p:nvGrpSpPr>
            <p:cNvPr id="56" name="Group 55"/>
            <p:cNvGrpSpPr/>
            <p:nvPr/>
          </p:nvGrpSpPr>
          <p:grpSpPr>
            <a:xfrm>
              <a:off x="3498780" y="2647950"/>
              <a:ext cx="3511620" cy="1164431"/>
              <a:chOff x="3498780" y="2647950"/>
              <a:chExt cx="3511620" cy="1164431"/>
            </a:xfrm>
          </p:grpSpPr>
          <p:cxnSp>
            <p:nvCxnSpPr>
              <p:cNvPr id="52" name="Straight Connector 51"/>
              <p:cNvCxnSpPr>
                <a:stCxn id="17" idx="1"/>
              </p:cNvCxnSpPr>
              <p:nvPr/>
            </p:nvCxnSpPr>
            <p:spPr>
              <a:xfrm flipH="1" flipV="1">
                <a:off x="5638800" y="2683671"/>
                <a:ext cx="1371600" cy="112871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H="1" flipV="1">
                <a:off x="3498780" y="2647950"/>
                <a:ext cx="2140020" cy="35721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5449267" y="3573025"/>
              <a:ext cx="885820" cy="50023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67" dirty="0"/>
                <a:t>From </a:t>
              </a:r>
              <a:r>
                <a:rPr lang="en-US" sz="1867" b="1" dirty="0"/>
                <a:t>I</a:t>
              </a:r>
              <a:r>
                <a:rPr lang="en-US" sz="1867" b="1" baseline="-25000" dirty="0"/>
                <a:t>B</a:t>
              </a:r>
              <a:r>
                <a:rPr lang="en-US" sz="1867" dirty="0"/>
                <a:t>:</a:t>
              </a:r>
              <a:r>
                <a:rPr lang="en-US" sz="1867" b="1" dirty="0"/>
                <a:t>P</a:t>
              </a:r>
              <a:r>
                <a:rPr lang="en-US" sz="1867" b="1" baseline="-25000" dirty="0"/>
                <a:t>B</a:t>
              </a:r>
              <a:br>
                <a:rPr lang="en-US" sz="1867" dirty="0"/>
              </a:br>
              <a:r>
                <a:rPr lang="en-US" sz="1867" dirty="0"/>
                <a:t>To </a:t>
              </a:r>
              <a:r>
                <a:rPr lang="en-US" sz="1867" b="1" dirty="0"/>
                <a:t>I</a:t>
              </a:r>
              <a:r>
                <a:rPr lang="en-US" sz="1867" b="1" baseline="-25000" dirty="0"/>
                <a:t>F</a:t>
              </a:r>
              <a:r>
                <a:rPr lang="en-US" sz="1867" dirty="0"/>
                <a:t>:</a:t>
              </a:r>
              <a:r>
                <a:rPr lang="en-US" sz="1867" b="1" dirty="0"/>
                <a:t>P</a:t>
              </a:r>
              <a:r>
                <a:rPr lang="en-US" sz="1867" b="1" baseline="-25000" dirty="0"/>
                <a:t>F</a:t>
              </a:r>
            </a:p>
          </p:txBody>
        </p:sp>
        <p:cxnSp>
          <p:nvCxnSpPr>
            <p:cNvPr id="58" name="Straight Connector 57"/>
            <p:cNvCxnSpPr>
              <a:stCxn id="50" idx="3"/>
            </p:cNvCxnSpPr>
            <p:nvPr/>
          </p:nvCxnSpPr>
          <p:spPr>
            <a:xfrm flipV="1">
              <a:off x="6335087" y="3562350"/>
              <a:ext cx="314946" cy="26079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655273" y="2089751"/>
            <a:ext cx="4837225" cy="1275068"/>
            <a:chOff x="3491454" y="1567313"/>
            <a:chExt cx="3627919" cy="956301"/>
          </a:xfrm>
        </p:grpSpPr>
        <p:sp>
          <p:nvSpPr>
            <p:cNvPr id="31" name="TextBox 30"/>
            <p:cNvSpPr txBox="1"/>
            <p:nvPr/>
          </p:nvSpPr>
          <p:spPr>
            <a:xfrm>
              <a:off x="3804971" y="1567313"/>
              <a:ext cx="861775" cy="50023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67" dirty="0"/>
                <a:t>From </a:t>
              </a:r>
              <a:r>
                <a:rPr lang="en-US" sz="1867" b="1" dirty="0"/>
                <a:t>I</a:t>
              </a:r>
              <a:r>
                <a:rPr lang="en-US" sz="1867" b="1" baseline="-25000" dirty="0"/>
                <a:t>F</a:t>
              </a:r>
              <a:r>
                <a:rPr lang="en-US" sz="1867" dirty="0"/>
                <a:t>:</a:t>
              </a:r>
              <a:r>
                <a:rPr lang="en-US" sz="1867" b="1" dirty="0"/>
                <a:t>P</a:t>
              </a:r>
              <a:r>
                <a:rPr lang="en-US" sz="1867" b="1" baseline="-25000" dirty="0"/>
                <a:t>F</a:t>
              </a:r>
              <a:br>
                <a:rPr lang="en-US" sz="1867" dirty="0"/>
              </a:br>
              <a:r>
                <a:rPr lang="en-US" sz="1867" dirty="0"/>
                <a:t>To </a:t>
              </a:r>
              <a:r>
                <a:rPr lang="en-US" sz="1867" b="1" dirty="0"/>
                <a:t>I</a:t>
              </a:r>
              <a:r>
                <a:rPr lang="en-US" sz="1867" b="1" baseline="-25000" dirty="0"/>
                <a:t>S</a:t>
              </a:r>
              <a:r>
                <a:rPr lang="en-US" sz="1867" dirty="0"/>
                <a:t>:</a:t>
              </a:r>
              <a:r>
                <a:rPr lang="en-US" sz="1867" b="1" dirty="0"/>
                <a:t>P</a:t>
              </a:r>
              <a:r>
                <a:rPr lang="en-US" sz="1867" b="1" baseline="-25000" dirty="0"/>
                <a:t>S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491454" y="1751791"/>
              <a:ext cx="3627919" cy="771823"/>
              <a:chOff x="3491454" y="1751791"/>
              <a:chExt cx="3627919" cy="771823"/>
            </a:xfrm>
          </p:grpSpPr>
          <p:cxnSp>
            <p:nvCxnSpPr>
              <p:cNvPr id="35" name="Straight Arrow Connector 34"/>
              <p:cNvCxnSpPr>
                <a:stCxn id="9" idx="1"/>
              </p:cNvCxnSpPr>
              <p:nvPr/>
            </p:nvCxnSpPr>
            <p:spPr>
              <a:xfrm flipV="1">
                <a:off x="3491454" y="2522538"/>
                <a:ext cx="1842546" cy="1076"/>
              </a:xfrm>
              <a:prstGeom prst="straightConnector1">
                <a:avLst/>
              </a:prstGeom>
              <a:ln w="3810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5334000" y="1751791"/>
                <a:ext cx="1785373" cy="7625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flipH="1">
              <a:off x="4191327" y="2088833"/>
              <a:ext cx="6715" cy="42378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Symmetric Firewalls Block Bypass</a:t>
            </a:r>
          </a:p>
        </p:txBody>
      </p:sp>
      <p:pic>
        <p:nvPicPr>
          <p:cNvPr id="5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934" y="1352566"/>
            <a:ext cx="1032933" cy="16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552452" y="2885016"/>
            <a:ext cx="1422400" cy="958851"/>
            <a:chOff x="1383878" y="2614129"/>
            <a:chExt cx="1066720" cy="719124"/>
          </a:xfrm>
        </p:grpSpPr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1487252" y="2626829"/>
              <a:ext cx="859979" cy="630721"/>
              <a:chOff x="1487252" y="2614901"/>
              <a:chExt cx="859979" cy="630721"/>
            </a:xfrm>
          </p:grpSpPr>
          <p:pic>
            <p:nvPicPr>
              <p:cNvPr id="22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2952750"/>
                <a:ext cx="481146" cy="292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487252" y="2614901"/>
                <a:ext cx="859979" cy="3154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33" dirty="0"/>
                  <a:t>Device A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383878" y="2614129"/>
              <a:ext cx="1066720" cy="7191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0261" y="2642354"/>
            <a:ext cx="1445011" cy="14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802491" y="1600197"/>
            <a:ext cx="1184620" cy="10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59865" algn="l"/>
              </a:tabLst>
            </a:pPr>
            <a:r>
              <a:rPr lang="en-US" sz="2133" dirty="0"/>
              <a:t>Server</a:t>
            </a:r>
            <a:br>
              <a:rPr lang="en-US" sz="2133" dirty="0"/>
            </a:br>
            <a:r>
              <a:rPr lang="en-US" sz="2133" dirty="0"/>
              <a:t>IP: 	</a:t>
            </a:r>
            <a:r>
              <a:rPr lang="en-US" sz="2133" b="1" dirty="0">
                <a:solidFill>
                  <a:srgbClr val="00B050"/>
                </a:solidFill>
              </a:rPr>
              <a:t>I</a:t>
            </a:r>
            <a:r>
              <a:rPr lang="en-US" sz="2133" b="1" baseline="-25000" dirty="0">
                <a:solidFill>
                  <a:srgbClr val="00B050"/>
                </a:solidFill>
              </a:rPr>
              <a:t>S</a:t>
            </a:r>
          </a:p>
          <a:p>
            <a:pPr defTabSz="759865"/>
            <a:r>
              <a:rPr lang="en-US" sz="2133" dirty="0"/>
              <a:t>Port: 	</a:t>
            </a:r>
            <a:r>
              <a:rPr lang="en-US" sz="2133" b="1" dirty="0">
                <a:solidFill>
                  <a:srgbClr val="00B050"/>
                </a:solidFill>
              </a:rPr>
              <a:t>P</a:t>
            </a:r>
            <a:r>
              <a:rPr lang="en-US" sz="2133" b="1" baseline="-25000" dirty="0">
                <a:solidFill>
                  <a:srgbClr val="00B050"/>
                </a:solidFill>
              </a:rPr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2451" y="1756607"/>
            <a:ext cx="1190069" cy="10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59865" algn="l"/>
              </a:tabLst>
            </a:pPr>
            <a:r>
              <a:rPr lang="en-US" sz="2133" dirty="0"/>
              <a:t>Device A</a:t>
            </a:r>
            <a:br>
              <a:rPr lang="en-US" sz="2133" dirty="0"/>
            </a:br>
            <a:r>
              <a:rPr lang="en-US" sz="2133" dirty="0"/>
              <a:t>IP: 	</a:t>
            </a:r>
            <a:r>
              <a:rPr lang="en-US" sz="2133" b="1" dirty="0">
                <a:solidFill>
                  <a:srgbClr val="00B050"/>
                </a:solidFill>
              </a:rPr>
              <a:t>I</a:t>
            </a:r>
            <a:r>
              <a:rPr lang="en-US" sz="2133" b="1" baseline="-25000" dirty="0">
                <a:solidFill>
                  <a:srgbClr val="00B050"/>
                </a:solidFill>
              </a:rPr>
              <a:t>A</a:t>
            </a:r>
          </a:p>
          <a:p>
            <a:pPr defTabSz="759865"/>
            <a:r>
              <a:rPr lang="en-US" sz="2133" dirty="0"/>
              <a:t>Port: 	</a:t>
            </a:r>
            <a:r>
              <a:rPr lang="en-US" sz="2133" b="1" dirty="0">
                <a:solidFill>
                  <a:srgbClr val="00B050"/>
                </a:solidFill>
              </a:rPr>
              <a:t>P</a:t>
            </a:r>
            <a:r>
              <a:rPr lang="en-US" sz="2133" b="1" baseline="-25000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05222" y="1905001"/>
            <a:ext cx="1107676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59865" algn="l"/>
              </a:tabLst>
            </a:pPr>
            <a:r>
              <a:rPr lang="en-US" sz="2133" dirty="0"/>
              <a:t>Firewall</a:t>
            </a:r>
            <a:br>
              <a:rPr lang="en-US" sz="2133" dirty="0"/>
            </a:br>
            <a:r>
              <a:rPr lang="en-US" sz="2133" dirty="0"/>
              <a:t>IP: 	</a:t>
            </a:r>
            <a:r>
              <a:rPr lang="en-US" sz="2133" b="1" dirty="0">
                <a:solidFill>
                  <a:srgbClr val="00B050"/>
                </a:solidFill>
              </a:rPr>
              <a:t>I</a:t>
            </a:r>
            <a:r>
              <a:rPr lang="en-US" sz="2133" b="1" baseline="-25000" dirty="0">
                <a:solidFill>
                  <a:srgbClr val="00B050"/>
                </a:solidFill>
              </a:rPr>
              <a:t>F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96000" y="2654300"/>
            <a:ext cx="2542117" cy="1422400"/>
            <a:chOff x="3635375" y="2295525"/>
            <a:chExt cx="1906588" cy="1066800"/>
          </a:xfrm>
        </p:grpSpPr>
        <p:sp>
          <p:nvSpPr>
            <p:cNvPr id="12" name="Cloud 11"/>
            <p:cNvSpPr/>
            <p:nvPr/>
          </p:nvSpPr>
          <p:spPr bwMode="auto">
            <a:xfrm>
              <a:off x="3635375" y="2295525"/>
              <a:ext cx="1906588" cy="1066800"/>
            </a:xfrm>
            <a:prstGeom prst="clou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4074124" y="2627312"/>
              <a:ext cx="1000515" cy="377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667" b="1" dirty="0"/>
                <a:t>Internet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974851" y="2089751"/>
            <a:ext cx="1581149" cy="1274691"/>
            <a:chOff x="1481138" y="1567313"/>
            <a:chExt cx="1185862" cy="956018"/>
          </a:xfrm>
        </p:grpSpPr>
        <p:sp>
          <p:nvSpPr>
            <p:cNvPr id="29" name="TextBox 28"/>
            <p:cNvSpPr txBox="1"/>
            <p:nvPr/>
          </p:nvSpPr>
          <p:spPr>
            <a:xfrm>
              <a:off x="1670719" y="1567313"/>
              <a:ext cx="883271" cy="50023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67" dirty="0"/>
                <a:t>From </a:t>
              </a:r>
              <a:r>
                <a:rPr lang="en-US" sz="1867" b="1" dirty="0"/>
                <a:t>I</a:t>
              </a:r>
              <a:r>
                <a:rPr lang="en-US" sz="1867" b="1" baseline="-25000" dirty="0"/>
                <a:t>A</a:t>
              </a:r>
              <a:r>
                <a:rPr lang="en-US" sz="1867" dirty="0"/>
                <a:t>:</a:t>
              </a:r>
              <a:r>
                <a:rPr lang="en-US" sz="1867" b="1" dirty="0"/>
                <a:t>P</a:t>
              </a:r>
              <a:r>
                <a:rPr lang="en-US" sz="1867" b="1" baseline="-25000" dirty="0"/>
                <a:t>A</a:t>
              </a:r>
              <a:br>
                <a:rPr lang="en-US" sz="1867" dirty="0"/>
              </a:br>
              <a:r>
                <a:rPr lang="en-US" sz="1867" dirty="0"/>
                <a:t>To </a:t>
              </a:r>
              <a:r>
                <a:rPr lang="en-US" sz="1867" b="1" dirty="0"/>
                <a:t>I</a:t>
              </a:r>
              <a:r>
                <a:rPr lang="en-US" sz="1867" b="1" baseline="-25000" dirty="0"/>
                <a:t>S</a:t>
              </a:r>
              <a:r>
                <a:rPr lang="en-US" sz="1867" dirty="0"/>
                <a:t>:</a:t>
              </a:r>
              <a:r>
                <a:rPr lang="en-US" sz="1867" b="1" dirty="0"/>
                <a:t>P</a:t>
              </a:r>
              <a:r>
                <a:rPr lang="en-US" sz="1867" b="1" baseline="-25000" dirty="0"/>
                <a:t>S</a:t>
              </a:r>
            </a:p>
          </p:txBody>
        </p:sp>
        <p:cxnSp>
          <p:nvCxnSpPr>
            <p:cNvPr id="33" name="Straight Arrow Connector 32"/>
            <p:cNvCxnSpPr>
              <a:stCxn id="21" idx="3"/>
            </p:cNvCxnSpPr>
            <p:nvPr/>
          </p:nvCxnSpPr>
          <p:spPr>
            <a:xfrm flipV="1">
              <a:off x="1481138" y="2522537"/>
              <a:ext cx="1185862" cy="7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9" idx="2"/>
            </p:cNvCxnSpPr>
            <p:nvPr/>
          </p:nvCxnSpPr>
          <p:spPr>
            <a:xfrm flipH="1">
              <a:off x="2074069" y="2067546"/>
              <a:ext cx="38285" cy="4467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746416" y="4230833"/>
            <a:ext cx="3295261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solidFill>
                  <a:srgbClr val="00B050"/>
                </a:solidFill>
              </a:rPr>
              <a:t>Rule</a:t>
            </a:r>
            <a:r>
              <a:rPr lang="en-US" sz="2133" dirty="0"/>
              <a:t>: Packets to </a:t>
            </a:r>
            <a:r>
              <a:rPr lang="en-US" sz="2133" b="1" dirty="0"/>
              <a:t>I</a:t>
            </a:r>
            <a:r>
              <a:rPr lang="en-US" sz="2133" b="1" baseline="-25000" dirty="0"/>
              <a:t>F</a:t>
            </a:r>
            <a:r>
              <a:rPr lang="en-US" sz="2133" dirty="0"/>
              <a:t>:</a:t>
            </a:r>
            <a:r>
              <a:rPr lang="en-US" sz="2133" b="1" dirty="0"/>
              <a:t>P</a:t>
            </a:r>
            <a:r>
              <a:rPr lang="en-US" sz="2133" b="1" baseline="-25000" dirty="0"/>
              <a:t>F</a:t>
            </a:r>
            <a:r>
              <a:rPr lang="en-US" sz="2133" b="1" dirty="0"/>
              <a:t> </a:t>
            </a:r>
            <a:r>
              <a:rPr lang="en-US" sz="2133" dirty="0">
                <a:solidFill>
                  <a:srgbClr val="FF0000"/>
                </a:solidFill>
              </a:rPr>
              <a:t>from </a:t>
            </a:r>
            <a:r>
              <a:rPr lang="en-US" sz="2133" b="1" dirty="0">
                <a:solidFill>
                  <a:srgbClr val="FF0000"/>
                </a:solidFill>
              </a:rPr>
              <a:t>I</a:t>
            </a:r>
            <a:r>
              <a:rPr lang="en-US" sz="2133" b="1" baseline="-25000" dirty="0">
                <a:solidFill>
                  <a:srgbClr val="FF0000"/>
                </a:solidFill>
              </a:rPr>
              <a:t>S</a:t>
            </a:r>
            <a:br>
              <a:rPr lang="en-US" sz="2133" dirty="0"/>
            </a:br>
            <a:r>
              <a:rPr lang="en-US" sz="2133" dirty="0"/>
              <a:t>are forwarded to </a:t>
            </a:r>
            <a:r>
              <a:rPr lang="en-US" sz="2133" b="1" dirty="0"/>
              <a:t>I</a:t>
            </a:r>
            <a:r>
              <a:rPr lang="en-US" sz="2133" b="1" baseline="-25000" dirty="0"/>
              <a:t>A</a:t>
            </a:r>
            <a:r>
              <a:rPr lang="en-US" sz="2133" dirty="0"/>
              <a:t>:</a:t>
            </a:r>
            <a:r>
              <a:rPr lang="en-US" sz="2133" b="1" dirty="0"/>
              <a:t>P</a:t>
            </a:r>
            <a:r>
              <a:rPr lang="en-US" sz="2133" b="1" baseline="-25000" dirty="0"/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807341" y="4473636"/>
            <a:ext cx="1200650" cy="10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759865" algn="l"/>
              </a:tabLst>
            </a:pPr>
            <a:r>
              <a:rPr lang="en-US" sz="2133" dirty="0"/>
              <a:t>Device B</a:t>
            </a:r>
            <a:br>
              <a:rPr lang="en-US" sz="2133" dirty="0"/>
            </a:br>
            <a:r>
              <a:rPr lang="en-US" sz="2133" dirty="0"/>
              <a:t>IP: 	</a:t>
            </a:r>
            <a:r>
              <a:rPr lang="en-US" sz="2133" b="1" dirty="0">
                <a:solidFill>
                  <a:srgbClr val="00B050"/>
                </a:solidFill>
              </a:rPr>
              <a:t>I</a:t>
            </a:r>
            <a:r>
              <a:rPr lang="en-US" sz="2133" b="1" baseline="-25000" dirty="0">
                <a:solidFill>
                  <a:srgbClr val="00B050"/>
                </a:solidFill>
              </a:rPr>
              <a:t>B</a:t>
            </a:r>
          </a:p>
          <a:p>
            <a:pPr defTabSz="759865"/>
            <a:r>
              <a:rPr lang="en-US" sz="2133" dirty="0"/>
              <a:t>Port: 	</a:t>
            </a:r>
            <a:r>
              <a:rPr lang="en-US" sz="2133" b="1" dirty="0">
                <a:solidFill>
                  <a:srgbClr val="00B050"/>
                </a:solidFill>
              </a:rPr>
              <a:t>P</a:t>
            </a:r>
            <a:r>
              <a:rPr lang="en-US" sz="2133" b="1" baseline="-25000" dirty="0">
                <a:solidFill>
                  <a:srgbClr val="00B050"/>
                </a:solidFill>
              </a:rPr>
              <a:t>B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0058397" y="2955830"/>
            <a:ext cx="1981207" cy="1664854"/>
            <a:chOff x="7543799" y="2216871"/>
            <a:chExt cx="1485907" cy="1248640"/>
          </a:xfrm>
        </p:grpSpPr>
        <p:cxnSp>
          <p:nvCxnSpPr>
            <p:cNvPr id="47" name="Straight Arrow Connector 46"/>
            <p:cNvCxnSpPr>
              <a:stCxn id="5" idx="2"/>
              <a:endCxn id="19" idx="0"/>
            </p:cNvCxnSpPr>
            <p:nvPr/>
          </p:nvCxnSpPr>
          <p:spPr>
            <a:xfrm>
              <a:off x="7543799" y="2216871"/>
              <a:ext cx="0" cy="124864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551128" y="2527362"/>
              <a:ext cx="1478578" cy="500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/>
                <a:t>Device A can</a:t>
              </a:r>
              <a:br>
                <a:rPr lang="en-US" sz="1867" dirty="0"/>
              </a:br>
              <a:r>
                <a:rPr lang="en-US" sz="1867" dirty="0"/>
                <a:t>be reached at </a:t>
              </a:r>
              <a:r>
                <a:rPr lang="en-US" sz="1867" b="1" dirty="0"/>
                <a:t>I</a:t>
              </a:r>
              <a:r>
                <a:rPr lang="en-US" sz="1867" b="1" baseline="-25000" dirty="0"/>
                <a:t>F</a:t>
              </a:r>
              <a:r>
                <a:rPr lang="en-US" sz="1867" dirty="0"/>
                <a:t>:</a:t>
              </a:r>
              <a:r>
                <a:rPr lang="en-US" sz="1867" b="1" dirty="0"/>
                <a:t>P</a:t>
              </a:r>
              <a:r>
                <a:rPr lang="en-US" sz="1867" b="1" baseline="-25000" dirty="0"/>
                <a:t>F</a:t>
              </a:r>
              <a:endParaRPr lang="en-US" sz="1867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40533" y="3450191"/>
            <a:ext cx="376767" cy="406400"/>
            <a:chOff x="2667000" y="4400550"/>
            <a:chExt cx="282575" cy="3048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2667000" y="4407410"/>
              <a:ext cx="282575" cy="2979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2667000" y="4400550"/>
              <a:ext cx="282575" cy="2979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9347199" y="4603749"/>
            <a:ext cx="1422399" cy="958851"/>
            <a:chOff x="1383758" y="2614129"/>
            <a:chExt cx="1066720" cy="719124"/>
          </a:xfrm>
        </p:grpSpPr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1490737" y="2626829"/>
              <a:ext cx="852766" cy="630721"/>
              <a:chOff x="1490737" y="2614901"/>
              <a:chExt cx="852766" cy="630721"/>
            </a:xfrm>
          </p:grpSpPr>
          <p:pic>
            <p:nvPicPr>
              <p:cNvPr id="18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2952750"/>
                <a:ext cx="481146" cy="292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490737" y="2614901"/>
                <a:ext cx="852766" cy="3154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133" dirty="0"/>
                  <a:t>Device B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383758" y="2614129"/>
              <a:ext cx="1066720" cy="7191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627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Asymmetric Firewalls allow endpoints to connect directly</a:t>
            </a:r>
          </a:p>
          <a:p>
            <a:pPr lvl="1"/>
            <a:r>
              <a:rPr lang="en-US" dirty="0"/>
              <a:t>Very desirable from a bandwidth point of view</a:t>
            </a:r>
          </a:p>
          <a:p>
            <a:pPr lvl="1"/>
            <a:r>
              <a:rPr lang="en-US" dirty="0"/>
              <a:t>Server is only involved in connection establishment</a:t>
            </a:r>
          </a:p>
          <a:p>
            <a:pPr lvl="1"/>
            <a:r>
              <a:rPr lang="en-US" dirty="0"/>
              <a:t>Lower security in the firewall</a:t>
            </a:r>
          </a:p>
          <a:p>
            <a:r>
              <a:rPr lang="en-US" dirty="0"/>
              <a:t>Symmetric Firewalls only allow endpoints to connect to a server</a:t>
            </a:r>
          </a:p>
          <a:p>
            <a:pPr lvl="1"/>
            <a:r>
              <a:rPr lang="en-US" dirty="0"/>
              <a:t>Server must be capable of </a:t>
            </a:r>
            <a:r>
              <a:rPr lang="en-US" b="1" u="sng" dirty="0">
                <a:highlight>
                  <a:srgbClr val="FFFF00"/>
                </a:highlight>
              </a:rPr>
              <a:t>relaying</a:t>
            </a:r>
            <a:r>
              <a:rPr lang="en-US" dirty="0"/>
              <a:t> the content from endpoint to endpoint as direct communication is not possible</a:t>
            </a:r>
          </a:p>
          <a:p>
            <a:pPr lvl="1"/>
            <a:r>
              <a:rPr lang="en-US" dirty="0"/>
              <a:t>This is why we called it the “RIST Relay”</a:t>
            </a:r>
          </a:p>
        </p:txBody>
      </p:sp>
    </p:spTree>
    <p:extLst>
      <p:ext uri="{BB962C8B-B14F-4D97-AF65-F5344CB8AC3E}">
        <p14:creationId xmlns:p14="http://schemas.microsoft.com/office/powerpoint/2010/main" val="305074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1974</Words>
  <Application>Microsoft Office PowerPoint</Application>
  <PresentationFormat>Widescreen</PresentationFormat>
  <Paragraphs>292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What is the Problem?</vt:lpstr>
      <vt:lpstr>Generic Solution</vt:lpstr>
      <vt:lpstr>Why RIST?</vt:lpstr>
      <vt:lpstr>Why not STUN/TURN/ICE?</vt:lpstr>
      <vt:lpstr>A Closer Look at Firewalls</vt:lpstr>
      <vt:lpstr>Asymmetric Firewalls Allow Bypass</vt:lpstr>
      <vt:lpstr>Symmetric Firewalls Block Bypass</vt:lpstr>
      <vt:lpstr>Firewall Implications</vt:lpstr>
      <vt:lpstr>RIST Relay (RR) Requirements</vt:lpstr>
      <vt:lpstr>RIST Relay Security</vt:lpstr>
      <vt:lpstr>Quick Recap of RIST Advanced Profile</vt:lpstr>
      <vt:lpstr>RR Communication Protocol</vt:lpstr>
      <vt:lpstr>General Operation</vt:lpstr>
      <vt:lpstr>RR Can Say “No” (Request Denied)</vt:lpstr>
      <vt:lpstr>Endpoint Protocol Support</vt:lpstr>
      <vt:lpstr>Protocol Support Flags</vt:lpstr>
      <vt:lpstr>The “Blob”</vt:lpstr>
      <vt:lpstr>Multipoint Operation</vt:lpstr>
      <vt:lpstr>Multipoint Implementation Options</vt:lpstr>
      <vt:lpstr>Directory Query</vt:lpstr>
      <vt:lpstr>Concurrent Connections</vt:lpstr>
      <vt:lpstr>Protocol Exchange: Connecting to the RR</vt:lpstr>
      <vt:lpstr>Protocol Exchange: Connecting to Endpoint</vt:lpstr>
      <vt:lpstr>Protocol Exchange: Connecting to Endpoint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Laila Bishay</dc:creator>
  <cp:lastModifiedBy>Ciro Noronha</cp:lastModifiedBy>
  <cp:revision>15</cp:revision>
  <dcterms:created xsi:type="dcterms:W3CDTF">2022-07-25T14:48:25Z</dcterms:created>
  <dcterms:modified xsi:type="dcterms:W3CDTF">2022-08-26T16:43:04Z</dcterms:modified>
</cp:coreProperties>
</file>