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8" r:id="rId3"/>
    <p:sldId id="269" r:id="rId4"/>
    <p:sldId id="258" r:id="rId5"/>
    <p:sldId id="271" r:id="rId6"/>
    <p:sldId id="264" r:id="rId7"/>
    <p:sldId id="286" r:id="rId8"/>
    <p:sldId id="276" r:id="rId9"/>
    <p:sldId id="287" r:id="rId10"/>
    <p:sldId id="278" r:id="rId11"/>
    <p:sldId id="279" r:id="rId12"/>
    <p:sldId id="270" r:id="rId13"/>
    <p:sldId id="285" r:id="rId14"/>
    <p:sldId id="288"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8F"/>
    <a:srgbClr val="1B3975"/>
    <a:srgbClr val="00D8D1"/>
    <a:srgbClr val="0C8F89"/>
    <a:srgbClr val="2C9FA0"/>
    <a:srgbClr val="076B0B"/>
    <a:srgbClr val="0B3B09"/>
    <a:srgbClr val="000000"/>
    <a:srgbClr val="00C2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45FA9F-A06E-4F87-83CC-CE6B0B483683}" v="25" dt="2022-09-08T22:20:26.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6395" autoAdjust="0"/>
  </p:normalViewPr>
  <p:slideViewPr>
    <p:cSldViewPr snapToGrid="0" snapToObjects="1" showGuides="1">
      <p:cViewPr varScale="1">
        <p:scale>
          <a:sx n="106" d="100"/>
          <a:sy n="106" d="100"/>
        </p:scale>
        <p:origin x="774" y="78"/>
      </p:cViewPr>
      <p:guideLst>
        <p:guide orient="horz" pos="2160"/>
        <p:guide pos="3840"/>
      </p:guideLst>
    </p:cSldViewPr>
  </p:slideViewPr>
  <p:outlineViewPr>
    <p:cViewPr>
      <p:scale>
        <a:sx n="33" d="100"/>
        <a:sy n="33" d="100"/>
      </p:scale>
      <p:origin x="0" y="-136446"/>
    </p:cViewPr>
  </p:outlineViewPr>
  <p:notesTextViewPr>
    <p:cViewPr>
      <p:scale>
        <a:sx n="1" d="1"/>
        <a:sy n="1" d="1"/>
      </p:scale>
      <p:origin x="0" y="0"/>
    </p:cViewPr>
  </p:notesTextViewPr>
  <p:notesViewPr>
    <p:cSldViewPr snapToGrid="0" snapToObjects="1">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ter, Rob" userId="dab20c34-4a11-48ee-8f34-9a27268f68ed" providerId="ADAL" clId="{A845FA9F-A06E-4F87-83CC-CE6B0B483683}"/>
    <pc:docChg chg="undo redo custSel modSld">
      <pc:chgData name="Porter, Rob" userId="dab20c34-4a11-48ee-8f34-9a27268f68ed" providerId="ADAL" clId="{A845FA9F-A06E-4F87-83CC-CE6B0B483683}" dt="2022-09-08T22:21:30.731" v="324" actId="1038"/>
      <pc:docMkLst>
        <pc:docMk/>
      </pc:docMkLst>
      <pc:sldChg chg="modSp mod">
        <pc:chgData name="Porter, Rob" userId="dab20c34-4a11-48ee-8f34-9a27268f68ed" providerId="ADAL" clId="{A845FA9F-A06E-4F87-83CC-CE6B0B483683}" dt="2022-09-07T22:00:54.062" v="254" actId="14861"/>
        <pc:sldMkLst>
          <pc:docMk/>
          <pc:sldMk cId="3845164378" sldId="258"/>
        </pc:sldMkLst>
        <pc:spChg chg="mod">
          <ac:chgData name="Porter, Rob" userId="dab20c34-4a11-48ee-8f34-9a27268f68ed" providerId="ADAL" clId="{A845FA9F-A06E-4F87-83CC-CE6B0B483683}" dt="2022-09-07T22:00:52.264" v="253" actId="14861"/>
          <ac:spMkLst>
            <pc:docMk/>
            <pc:sldMk cId="3845164378" sldId="258"/>
            <ac:spMk id="13" creationId="{8863DD96-4AB4-4F92-8EF3-B0268BD0C18C}"/>
          </ac:spMkLst>
        </pc:spChg>
        <pc:spChg chg="mod">
          <ac:chgData name="Porter, Rob" userId="dab20c34-4a11-48ee-8f34-9a27268f68ed" providerId="ADAL" clId="{A845FA9F-A06E-4F87-83CC-CE6B0B483683}" dt="2022-09-07T22:00:51.120" v="252" actId="14861"/>
          <ac:spMkLst>
            <pc:docMk/>
            <pc:sldMk cId="3845164378" sldId="258"/>
            <ac:spMk id="14" creationId="{7EF781B6-D3DB-4C90-8A41-502F0D5DDB7A}"/>
          </ac:spMkLst>
        </pc:spChg>
        <pc:spChg chg="mod">
          <ac:chgData name="Porter, Rob" userId="dab20c34-4a11-48ee-8f34-9a27268f68ed" providerId="ADAL" clId="{A845FA9F-A06E-4F87-83CC-CE6B0B483683}" dt="2022-09-07T22:00:48.680" v="251" actId="14861"/>
          <ac:spMkLst>
            <pc:docMk/>
            <pc:sldMk cId="3845164378" sldId="258"/>
            <ac:spMk id="15" creationId="{9F4FBF90-99BA-443B-915B-1A176D8AA42F}"/>
          </ac:spMkLst>
        </pc:spChg>
        <pc:picChg chg="mod">
          <ac:chgData name="Porter, Rob" userId="dab20c34-4a11-48ee-8f34-9a27268f68ed" providerId="ADAL" clId="{A845FA9F-A06E-4F87-83CC-CE6B0B483683}" dt="2022-09-07T22:00:54.062" v="254" actId="14861"/>
          <ac:picMkLst>
            <pc:docMk/>
            <pc:sldMk cId="3845164378" sldId="258"/>
            <ac:picMk id="10" creationId="{FF837C64-4AB4-4CB8-AF5B-B595D77785DB}"/>
          </ac:picMkLst>
        </pc:picChg>
      </pc:sldChg>
      <pc:sldChg chg="modSp mod">
        <pc:chgData name="Porter, Rob" userId="dab20c34-4a11-48ee-8f34-9a27268f68ed" providerId="ADAL" clId="{A845FA9F-A06E-4F87-83CC-CE6B0B483683}" dt="2022-09-07T22:03:47.579" v="275" actId="14100"/>
        <pc:sldMkLst>
          <pc:docMk/>
          <pc:sldMk cId="1122299682" sldId="264"/>
        </pc:sldMkLst>
        <pc:spChg chg="mod">
          <ac:chgData name="Porter, Rob" userId="dab20c34-4a11-48ee-8f34-9a27268f68ed" providerId="ADAL" clId="{A845FA9F-A06E-4F87-83CC-CE6B0B483683}" dt="2022-09-07T22:03:47.579" v="275" actId="14100"/>
          <ac:spMkLst>
            <pc:docMk/>
            <pc:sldMk cId="1122299682" sldId="264"/>
            <ac:spMk id="5" creationId="{8FF2191B-51E8-46BF-942F-B41DA72AF311}"/>
          </ac:spMkLst>
        </pc:spChg>
        <pc:picChg chg="mod">
          <ac:chgData name="Porter, Rob" userId="dab20c34-4a11-48ee-8f34-9a27268f68ed" providerId="ADAL" clId="{A845FA9F-A06E-4F87-83CC-CE6B0B483683}" dt="2022-09-07T22:01:04.671" v="256" actId="14861"/>
          <ac:picMkLst>
            <pc:docMk/>
            <pc:sldMk cId="1122299682" sldId="264"/>
            <ac:picMk id="14" creationId="{FAD9312C-FC29-4971-80D9-985665082271}"/>
          </ac:picMkLst>
        </pc:picChg>
      </pc:sldChg>
      <pc:sldChg chg="modSp mod">
        <pc:chgData name="Porter, Rob" userId="dab20c34-4a11-48ee-8f34-9a27268f68ed" providerId="ADAL" clId="{A845FA9F-A06E-4F87-83CC-CE6B0B483683}" dt="2022-09-07T22:00:34.455" v="250" actId="14861"/>
        <pc:sldMkLst>
          <pc:docMk/>
          <pc:sldMk cId="2794544775" sldId="269"/>
        </pc:sldMkLst>
        <pc:spChg chg="mod">
          <ac:chgData name="Porter, Rob" userId="dab20c34-4a11-48ee-8f34-9a27268f68ed" providerId="ADAL" clId="{A845FA9F-A06E-4F87-83CC-CE6B0B483683}" dt="2022-09-07T22:00:34.455" v="250" actId="14861"/>
          <ac:spMkLst>
            <pc:docMk/>
            <pc:sldMk cId="2794544775" sldId="269"/>
            <ac:spMk id="5" creationId="{8A7B56A4-C35B-4854-9467-50A33F33C325}"/>
          </ac:spMkLst>
        </pc:spChg>
        <pc:spChg chg="mod">
          <ac:chgData name="Porter, Rob" userId="dab20c34-4a11-48ee-8f34-9a27268f68ed" providerId="ADAL" clId="{A845FA9F-A06E-4F87-83CC-CE6B0B483683}" dt="2022-09-07T22:00:34.455" v="250" actId="14861"/>
          <ac:spMkLst>
            <pc:docMk/>
            <pc:sldMk cId="2794544775" sldId="269"/>
            <ac:spMk id="6" creationId="{EF81D548-BBCC-4B7D-8132-6544D8FFD2DD}"/>
          </ac:spMkLst>
        </pc:spChg>
        <pc:spChg chg="mod">
          <ac:chgData name="Porter, Rob" userId="dab20c34-4a11-48ee-8f34-9a27268f68ed" providerId="ADAL" clId="{A845FA9F-A06E-4F87-83CC-CE6B0B483683}" dt="2022-09-07T22:00:34.455" v="250" actId="14861"/>
          <ac:spMkLst>
            <pc:docMk/>
            <pc:sldMk cId="2794544775" sldId="269"/>
            <ac:spMk id="7" creationId="{AC65C7D6-C6F8-48F6-892A-E7E6E7E1DB38}"/>
          </ac:spMkLst>
        </pc:spChg>
        <pc:spChg chg="mod">
          <ac:chgData name="Porter, Rob" userId="dab20c34-4a11-48ee-8f34-9a27268f68ed" providerId="ADAL" clId="{A845FA9F-A06E-4F87-83CC-CE6B0B483683}" dt="2022-09-07T22:00:34.455" v="250" actId="14861"/>
          <ac:spMkLst>
            <pc:docMk/>
            <pc:sldMk cId="2794544775" sldId="269"/>
            <ac:spMk id="8" creationId="{CFCBB94F-A274-4EEF-BCF0-580EEDAFE236}"/>
          </ac:spMkLst>
        </pc:spChg>
        <pc:spChg chg="mod">
          <ac:chgData name="Porter, Rob" userId="dab20c34-4a11-48ee-8f34-9a27268f68ed" providerId="ADAL" clId="{A845FA9F-A06E-4F87-83CC-CE6B0B483683}" dt="2022-09-07T22:00:34.455" v="250" actId="14861"/>
          <ac:spMkLst>
            <pc:docMk/>
            <pc:sldMk cId="2794544775" sldId="269"/>
            <ac:spMk id="9" creationId="{068A2EF7-315E-4E5A-A9A2-116E520A17E2}"/>
          </ac:spMkLst>
        </pc:spChg>
        <pc:spChg chg="mod">
          <ac:chgData name="Porter, Rob" userId="dab20c34-4a11-48ee-8f34-9a27268f68ed" providerId="ADAL" clId="{A845FA9F-A06E-4F87-83CC-CE6B0B483683}" dt="2022-09-07T22:00:34.455" v="250" actId="14861"/>
          <ac:spMkLst>
            <pc:docMk/>
            <pc:sldMk cId="2794544775" sldId="269"/>
            <ac:spMk id="10" creationId="{AE90BEA4-94B4-4855-9147-F53826B9B46B}"/>
          </ac:spMkLst>
        </pc:spChg>
        <pc:spChg chg="mod">
          <ac:chgData name="Porter, Rob" userId="dab20c34-4a11-48ee-8f34-9a27268f68ed" providerId="ADAL" clId="{A845FA9F-A06E-4F87-83CC-CE6B0B483683}" dt="2022-09-07T22:00:34.455" v="250" actId="14861"/>
          <ac:spMkLst>
            <pc:docMk/>
            <pc:sldMk cId="2794544775" sldId="269"/>
            <ac:spMk id="11" creationId="{3DE3773C-5877-45ED-B5DD-ADB1066890A7}"/>
          </ac:spMkLst>
        </pc:spChg>
        <pc:spChg chg="mod">
          <ac:chgData name="Porter, Rob" userId="dab20c34-4a11-48ee-8f34-9a27268f68ed" providerId="ADAL" clId="{A845FA9F-A06E-4F87-83CC-CE6B0B483683}" dt="2022-09-07T22:00:34.455" v="250" actId="14861"/>
          <ac:spMkLst>
            <pc:docMk/>
            <pc:sldMk cId="2794544775" sldId="269"/>
            <ac:spMk id="12" creationId="{2738C29C-F051-461A-8BBD-8E9976A7F83D}"/>
          </ac:spMkLst>
        </pc:spChg>
        <pc:spChg chg="mod">
          <ac:chgData name="Porter, Rob" userId="dab20c34-4a11-48ee-8f34-9a27268f68ed" providerId="ADAL" clId="{A845FA9F-A06E-4F87-83CC-CE6B0B483683}" dt="2022-09-07T22:00:34.455" v="250" actId="14861"/>
          <ac:spMkLst>
            <pc:docMk/>
            <pc:sldMk cId="2794544775" sldId="269"/>
            <ac:spMk id="13" creationId="{5F2FB36B-A3EB-4B88-A13E-AB2876AA4FD9}"/>
          </ac:spMkLst>
        </pc:spChg>
        <pc:spChg chg="mod">
          <ac:chgData name="Porter, Rob" userId="dab20c34-4a11-48ee-8f34-9a27268f68ed" providerId="ADAL" clId="{A845FA9F-A06E-4F87-83CC-CE6B0B483683}" dt="2022-09-07T22:00:34.455" v="250" actId="14861"/>
          <ac:spMkLst>
            <pc:docMk/>
            <pc:sldMk cId="2794544775" sldId="269"/>
            <ac:spMk id="16" creationId="{C788C290-3228-4933-BD3D-DD02B55ACC4A}"/>
          </ac:spMkLst>
        </pc:spChg>
      </pc:sldChg>
      <pc:sldChg chg="modSp mod">
        <pc:chgData name="Porter, Rob" userId="dab20c34-4a11-48ee-8f34-9a27268f68ed" providerId="ADAL" clId="{A845FA9F-A06E-4F87-83CC-CE6B0B483683}" dt="2022-09-07T21:58:48.867" v="245" actId="1037"/>
        <pc:sldMkLst>
          <pc:docMk/>
          <pc:sldMk cId="221291341" sldId="270"/>
        </pc:sldMkLst>
        <pc:spChg chg="mod">
          <ac:chgData name="Porter, Rob" userId="dab20c34-4a11-48ee-8f34-9a27268f68ed" providerId="ADAL" clId="{A845FA9F-A06E-4F87-83CC-CE6B0B483683}" dt="2022-09-07T21:58:48.867" v="245" actId="1037"/>
          <ac:spMkLst>
            <pc:docMk/>
            <pc:sldMk cId="221291341" sldId="270"/>
            <ac:spMk id="2" creationId="{21869DE6-F19A-7A4C-A3A4-D011FD16DEE9}"/>
          </ac:spMkLst>
        </pc:spChg>
        <pc:graphicFrameChg chg="mod modGraphic">
          <ac:chgData name="Porter, Rob" userId="dab20c34-4a11-48ee-8f34-9a27268f68ed" providerId="ADAL" clId="{A845FA9F-A06E-4F87-83CC-CE6B0B483683}" dt="2022-09-07T21:58:40.078" v="228" actId="14861"/>
          <ac:graphicFrameMkLst>
            <pc:docMk/>
            <pc:sldMk cId="221291341" sldId="270"/>
            <ac:graphicFrameMk id="4" creationId="{6A17B86D-A43D-4829-8C99-B39443960FE7}"/>
          </ac:graphicFrameMkLst>
        </pc:graphicFrameChg>
      </pc:sldChg>
      <pc:sldChg chg="modSp mod">
        <pc:chgData name="Porter, Rob" userId="dab20c34-4a11-48ee-8f34-9a27268f68ed" providerId="ADAL" clId="{A845FA9F-A06E-4F87-83CC-CE6B0B483683}" dt="2022-09-07T22:02:18.328" v="263" actId="14100"/>
        <pc:sldMkLst>
          <pc:docMk/>
          <pc:sldMk cId="1794491494" sldId="271"/>
        </pc:sldMkLst>
        <pc:spChg chg="mod">
          <ac:chgData name="Porter, Rob" userId="dab20c34-4a11-48ee-8f34-9a27268f68ed" providerId="ADAL" clId="{A845FA9F-A06E-4F87-83CC-CE6B0B483683}" dt="2022-09-07T22:02:18.328" v="263" actId="14100"/>
          <ac:spMkLst>
            <pc:docMk/>
            <pc:sldMk cId="1794491494" sldId="271"/>
            <ac:spMk id="14" creationId="{C80FEDED-1B88-4377-AB18-4ABE754FCC0E}"/>
          </ac:spMkLst>
        </pc:spChg>
        <pc:picChg chg="mod">
          <ac:chgData name="Porter, Rob" userId="dab20c34-4a11-48ee-8f34-9a27268f68ed" providerId="ADAL" clId="{A845FA9F-A06E-4F87-83CC-CE6B0B483683}" dt="2022-09-07T22:00:58.047" v="255" actId="14861"/>
          <ac:picMkLst>
            <pc:docMk/>
            <pc:sldMk cId="1794491494" sldId="271"/>
            <ac:picMk id="17" creationId="{14E18AA5-9566-472A-90F0-4BC4E950A129}"/>
          </ac:picMkLst>
        </pc:picChg>
      </pc:sldChg>
      <pc:sldChg chg="delSp modSp mod modAnim">
        <pc:chgData name="Porter, Rob" userId="dab20c34-4a11-48ee-8f34-9a27268f68ed" providerId="ADAL" clId="{A845FA9F-A06E-4F87-83CC-CE6B0B483683}" dt="2022-09-07T22:06:59.122" v="299"/>
        <pc:sldMkLst>
          <pc:docMk/>
          <pc:sldMk cId="3115859161" sldId="276"/>
        </pc:sldMkLst>
        <pc:spChg chg="del mod">
          <ac:chgData name="Porter, Rob" userId="dab20c34-4a11-48ee-8f34-9a27268f68ed" providerId="ADAL" clId="{A845FA9F-A06E-4F87-83CC-CE6B0B483683}" dt="2022-09-07T22:04:42.304" v="284"/>
          <ac:spMkLst>
            <pc:docMk/>
            <pc:sldMk cId="3115859161" sldId="276"/>
            <ac:spMk id="57" creationId="{611DF7F3-5B0C-41EE-A308-8DE9332B9C4F}"/>
          </ac:spMkLst>
        </pc:spChg>
        <pc:spChg chg="mod">
          <ac:chgData name="Porter, Rob" userId="dab20c34-4a11-48ee-8f34-9a27268f68ed" providerId="ADAL" clId="{A845FA9F-A06E-4F87-83CC-CE6B0B483683}" dt="2022-09-07T22:04:56.673" v="286" actId="14100"/>
          <ac:spMkLst>
            <pc:docMk/>
            <pc:sldMk cId="3115859161" sldId="276"/>
            <ac:spMk id="60" creationId="{C24D83A3-76BF-40FB-A086-B0F108A9D689}"/>
          </ac:spMkLst>
        </pc:spChg>
      </pc:sldChg>
      <pc:sldChg chg="addSp modSp mod">
        <pc:chgData name="Porter, Rob" userId="dab20c34-4a11-48ee-8f34-9a27268f68ed" providerId="ADAL" clId="{A845FA9F-A06E-4F87-83CC-CE6B0B483683}" dt="2022-09-07T21:58:20.817" v="227" actId="14861"/>
        <pc:sldMkLst>
          <pc:docMk/>
          <pc:sldMk cId="4197374739" sldId="285"/>
        </pc:sldMkLst>
        <pc:spChg chg="add mod">
          <ac:chgData name="Porter, Rob" userId="dab20c34-4a11-48ee-8f34-9a27268f68ed" providerId="ADAL" clId="{A845FA9F-A06E-4F87-83CC-CE6B0B483683}" dt="2022-09-07T21:58:20.817" v="227" actId="14861"/>
          <ac:spMkLst>
            <pc:docMk/>
            <pc:sldMk cId="4197374739" sldId="285"/>
            <ac:spMk id="10" creationId="{A2164400-F494-4253-9C3F-F9F6E6222431}"/>
          </ac:spMkLst>
        </pc:spChg>
        <pc:spChg chg="mod">
          <ac:chgData name="Porter, Rob" userId="dab20c34-4a11-48ee-8f34-9a27268f68ed" providerId="ADAL" clId="{A845FA9F-A06E-4F87-83CC-CE6B0B483683}" dt="2022-09-07T21:58:17.226" v="224" actId="14861"/>
          <ac:spMkLst>
            <pc:docMk/>
            <pc:sldMk cId="4197374739" sldId="285"/>
            <ac:spMk id="12" creationId="{43E41B81-F449-4696-9E32-B7F33A385141}"/>
          </ac:spMkLst>
        </pc:spChg>
        <pc:spChg chg="mod">
          <ac:chgData name="Porter, Rob" userId="dab20c34-4a11-48ee-8f34-9a27268f68ed" providerId="ADAL" clId="{A845FA9F-A06E-4F87-83CC-CE6B0B483683}" dt="2022-09-07T21:58:18.461" v="225" actId="14861"/>
          <ac:spMkLst>
            <pc:docMk/>
            <pc:sldMk cId="4197374739" sldId="285"/>
            <ac:spMk id="14" creationId="{107A9E54-95B8-4EAE-A44A-6923BB93295D}"/>
          </ac:spMkLst>
        </pc:spChg>
        <pc:spChg chg="mod">
          <ac:chgData name="Porter, Rob" userId="dab20c34-4a11-48ee-8f34-9a27268f68ed" providerId="ADAL" clId="{A845FA9F-A06E-4F87-83CC-CE6B0B483683}" dt="2022-09-07T21:58:19.361" v="226" actId="14861"/>
          <ac:spMkLst>
            <pc:docMk/>
            <pc:sldMk cId="4197374739" sldId="285"/>
            <ac:spMk id="15" creationId="{13836E01-A24A-430F-BAA1-2DD27A1BD641}"/>
          </ac:spMkLst>
        </pc:spChg>
        <pc:spChg chg="mod">
          <ac:chgData name="Porter, Rob" userId="dab20c34-4a11-48ee-8f34-9a27268f68ed" providerId="ADAL" clId="{A845FA9F-A06E-4F87-83CC-CE6B0B483683}" dt="2022-09-07T21:58:15.255" v="223" actId="14861"/>
          <ac:spMkLst>
            <pc:docMk/>
            <pc:sldMk cId="4197374739" sldId="285"/>
            <ac:spMk id="16" creationId="{79F17CB2-DD55-4916-9668-635CA4F58AC1}"/>
          </ac:spMkLst>
        </pc:spChg>
        <pc:graphicFrameChg chg="mod">
          <ac:chgData name="Porter, Rob" userId="dab20c34-4a11-48ee-8f34-9a27268f68ed" providerId="ADAL" clId="{A845FA9F-A06E-4F87-83CC-CE6B0B483683}" dt="2022-09-07T21:58:05.258" v="222" actId="14861"/>
          <ac:graphicFrameMkLst>
            <pc:docMk/>
            <pc:sldMk cId="4197374739" sldId="285"/>
            <ac:graphicFrameMk id="9" creationId="{2E000C5F-C3F2-4B48-A2E4-55AD2A83EBD9}"/>
          </ac:graphicFrameMkLst>
        </pc:graphicFrameChg>
      </pc:sldChg>
      <pc:sldChg chg="addSp delSp modSp mod modAnim">
        <pc:chgData name="Porter, Rob" userId="dab20c34-4a11-48ee-8f34-9a27268f68ed" providerId="ADAL" clId="{A845FA9F-A06E-4F87-83CC-CE6B0B483683}" dt="2022-09-07T22:07:06.009" v="305"/>
        <pc:sldMkLst>
          <pc:docMk/>
          <pc:sldMk cId="1159849207" sldId="287"/>
        </pc:sldMkLst>
        <pc:spChg chg="del">
          <ac:chgData name="Porter, Rob" userId="dab20c34-4a11-48ee-8f34-9a27268f68ed" providerId="ADAL" clId="{A845FA9F-A06E-4F87-83CC-CE6B0B483683}" dt="2022-09-07T22:05:16.957" v="291" actId="478"/>
          <ac:spMkLst>
            <pc:docMk/>
            <pc:sldMk cId="1159849207" sldId="287"/>
            <ac:spMk id="2" creationId="{024F93EB-7449-4A6C-BD56-DDB127C7C6A1}"/>
          </ac:spMkLst>
        </pc:spChg>
        <pc:spChg chg="del mod">
          <ac:chgData name="Porter, Rob" userId="dab20c34-4a11-48ee-8f34-9a27268f68ed" providerId="ADAL" clId="{A845FA9F-A06E-4F87-83CC-CE6B0B483683}" dt="2022-09-07T22:05:16.958" v="293"/>
          <ac:spMkLst>
            <pc:docMk/>
            <pc:sldMk cId="1159849207" sldId="287"/>
            <ac:spMk id="48" creationId="{A37BB7BA-F0C2-48AF-B391-55BF75FCFF59}"/>
          </ac:spMkLst>
        </pc:spChg>
        <pc:spChg chg="add mod">
          <ac:chgData name="Porter, Rob" userId="dab20c34-4a11-48ee-8f34-9a27268f68ed" providerId="ADAL" clId="{A845FA9F-A06E-4F87-83CC-CE6B0B483683}" dt="2022-09-07T22:05:38.020" v="295" actId="120"/>
          <ac:spMkLst>
            <pc:docMk/>
            <pc:sldMk cId="1159849207" sldId="287"/>
            <ac:spMk id="60" creationId="{304856E8-375E-4FEC-BC22-2070CEF9FDCE}"/>
          </ac:spMkLst>
        </pc:spChg>
      </pc:sldChg>
      <pc:sldChg chg="addSp delSp modSp mod">
        <pc:chgData name="Porter, Rob" userId="dab20c34-4a11-48ee-8f34-9a27268f68ed" providerId="ADAL" clId="{A845FA9F-A06E-4F87-83CC-CE6B0B483683}" dt="2022-09-08T22:21:30.731" v="324" actId="1038"/>
        <pc:sldMkLst>
          <pc:docMk/>
          <pc:sldMk cId="1160624240" sldId="288"/>
        </pc:sldMkLst>
        <pc:spChg chg="add mod">
          <ac:chgData name="Porter, Rob" userId="dab20c34-4a11-48ee-8f34-9a27268f68ed" providerId="ADAL" clId="{A845FA9F-A06E-4F87-83CC-CE6B0B483683}" dt="2022-09-07T21:57:38.109" v="219" actId="14861"/>
          <ac:spMkLst>
            <pc:docMk/>
            <pc:sldMk cId="1160624240" sldId="288"/>
            <ac:spMk id="11" creationId="{F96E894A-67E0-4458-A3DB-1CE801530037}"/>
          </ac:spMkLst>
        </pc:spChg>
        <pc:spChg chg="add mod">
          <ac:chgData name="Porter, Rob" userId="dab20c34-4a11-48ee-8f34-9a27268f68ed" providerId="ADAL" clId="{A845FA9F-A06E-4F87-83CC-CE6B0B483683}" dt="2022-09-08T22:21:30.731" v="324" actId="1038"/>
          <ac:spMkLst>
            <pc:docMk/>
            <pc:sldMk cId="1160624240" sldId="288"/>
            <ac:spMk id="14" creationId="{0C30A6C6-B6BC-420A-AE06-5A2B42A9A65A}"/>
          </ac:spMkLst>
        </pc:spChg>
        <pc:spChg chg="add del mod">
          <ac:chgData name="Porter, Rob" userId="dab20c34-4a11-48ee-8f34-9a27268f68ed" providerId="ADAL" clId="{A845FA9F-A06E-4F87-83CC-CE6B0B483683}" dt="2022-09-07T21:54:47.597" v="200" actId="478"/>
          <ac:spMkLst>
            <pc:docMk/>
            <pc:sldMk cId="1160624240" sldId="288"/>
            <ac:spMk id="16" creationId="{E25B9272-6988-4250-8FD4-0F97408B9FD5}"/>
          </ac:spMkLst>
        </pc:spChg>
        <pc:spChg chg="add del mod">
          <ac:chgData name="Porter, Rob" userId="dab20c34-4a11-48ee-8f34-9a27268f68ed" providerId="ADAL" clId="{A845FA9F-A06E-4F87-83CC-CE6B0B483683}" dt="2022-09-07T21:52:56.709" v="175" actId="478"/>
          <ac:spMkLst>
            <pc:docMk/>
            <pc:sldMk cId="1160624240" sldId="288"/>
            <ac:spMk id="17" creationId="{69AE18BA-854F-4D72-BDC0-13B321D5905D}"/>
          </ac:spMkLst>
        </pc:spChg>
        <pc:spChg chg="add mod">
          <ac:chgData name="Porter, Rob" userId="dab20c34-4a11-48ee-8f34-9a27268f68ed" providerId="ADAL" clId="{A845FA9F-A06E-4F87-83CC-CE6B0B483683}" dt="2022-09-07T21:57:37.041" v="218" actId="14861"/>
          <ac:spMkLst>
            <pc:docMk/>
            <pc:sldMk cId="1160624240" sldId="288"/>
            <ac:spMk id="18" creationId="{B92AF9C3-C9D5-4CC9-BAE9-C02BD93781E1}"/>
          </ac:spMkLst>
        </pc:spChg>
        <pc:spChg chg="mod ord">
          <ac:chgData name="Porter, Rob" userId="dab20c34-4a11-48ee-8f34-9a27268f68ed" providerId="ADAL" clId="{A845FA9F-A06E-4F87-83CC-CE6B0B483683}" dt="2022-09-07T21:57:30.108" v="214" actId="14861"/>
          <ac:spMkLst>
            <pc:docMk/>
            <pc:sldMk cId="1160624240" sldId="288"/>
            <ac:spMk id="19" creationId="{39827010-1162-4984-B8E4-39F81F33E992}"/>
          </ac:spMkLst>
        </pc:spChg>
        <pc:spChg chg="mod">
          <ac:chgData name="Porter, Rob" userId="dab20c34-4a11-48ee-8f34-9a27268f68ed" providerId="ADAL" clId="{A845FA9F-A06E-4F87-83CC-CE6B0B483683}" dt="2022-09-07T21:57:33.355" v="215" actId="14861"/>
          <ac:spMkLst>
            <pc:docMk/>
            <pc:sldMk cId="1160624240" sldId="288"/>
            <ac:spMk id="20" creationId="{C83CC973-7AC7-4314-9FE9-7305135B3292}"/>
          </ac:spMkLst>
        </pc:spChg>
        <pc:spChg chg="add mod">
          <ac:chgData name="Porter, Rob" userId="dab20c34-4a11-48ee-8f34-9a27268f68ed" providerId="ADAL" clId="{A845FA9F-A06E-4F87-83CC-CE6B0B483683}" dt="2022-09-07T21:57:35.950" v="217" actId="14861"/>
          <ac:spMkLst>
            <pc:docMk/>
            <pc:sldMk cId="1160624240" sldId="288"/>
            <ac:spMk id="21" creationId="{D7750732-4FE2-45C7-B039-2DE7A8C2B84A}"/>
          </ac:spMkLst>
        </pc:spChg>
        <pc:spChg chg="add mod">
          <ac:chgData name="Porter, Rob" userId="dab20c34-4a11-48ee-8f34-9a27268f68ed" providerId="ADAL" clId="{A845FA9F-A06E-4F87-83CC-CE6B0B483683}" dt="2022-09-07T21:57:34.922" v="216" actId="14861"/>
          <ac:spMkLst>
            <pc:docMk/>
            <pc:sldMk cId="1160624240" sldId="288"/>
            <ac:spMk id="23" creationId="{DDF2DC58-B6C3-4405-8D5B-6059FD8CCA19}"/>
          </ac:spMkLst>
        </pc:spChg>
        <pc:picChg chg="add mod ord">
          <ac:chgData name="Porter, Rob" userId="dab20c34-4a11-48ee-8f34-9a27268f68ed" providerId="ADAL" clId="{A845FA9F-A06E-4F87-83CC-CE6B0B483683}" dt="2022-09-07T21:59:25.568" v="246" actId="208"/>
          <ac:picMkLst>
            <pc:docMk/>
            <pc:sldMk cId="1160624240" sldId="288"/>
            <ac:picMk id="4" creationId="{BF4EF733-D565-4BE4-8B25-1C4E3022A317}"/>
          </ac:picMkLst>
        </pc:picChg>
        <pc:picChg chg="del">
          <ac:chgData name="Porter, Rob" userId="dab20c34-4a11-48ee-8f34-9a27268f68ed" providerId="ADAL" clId="{A845FA9F-A06E-4F87-83CC-CE6B0B483683}" dt="2022-09-07T21:47:00.903" v="47" actId="478"/>
          <ac:picMkLst>
            <pc:docMk/>
            <pc:sldMk cId="1160624240" sldId="288"/>
            <ac:picMk id="6" creationId="{C01C793F-877C-4D12-92D8-F4E97B4601CE}"/>
          </ac:picMkLst>
        </pc:picChg>
        <pc:picChg chg="add mod ord">
          <ac:chgData name="Porter, Rob" userId="dab20c34-4a11-48ee-8f34-9a27268f68ed" providerId="ADAL" clId="{A845FA9F-A06E-4F87-83CC-CE6B0B483683}" dt="2022-09-07T21:59:28.133" v="247" actId="208"/>
          <ac:picMkLst>
            <pc:docMk/>
            <pc:sldMk cId="1160624240" sldId="288"/>
            <ac:picMk id="7" creationId="{FD03F1E6-CE79-4371-9D1A-3F2F878C5162}"/>
          </ac:picMkLst>
        </pc:picChg>
        <pc:picChg chg="del">
          <ac:chgData name="Porter, Rob" userId="dab20c34-4a11-48ee-8f34-9a27268f68ed" providerId="ADAL" clId="{A845FA9F-A06E-4F87-83CC-CE6B0B483683}" dt="2022-09-07T21:47:02.289" v="48" actId="478"/>
          <ac:picMkLst>
            <pc:docMk/>
            <pc:sldMk cId="1160624240" sldId="288"/>
            <ac:picMk id="8" creationId="{364BCE97-2EB7-42CE-9314-C8B75FA87998}"/>
          </ac:picMkLst>
        </pc:picChg>
        <pc:picChg chg="add mod ord">
          <ac:chgData name="Porter, Rob" userId="dab20c34-4a11-48ee-8f34-9a27268f68ed" providerId="ADAL" clId="{A845FA9F-A06E-4F87-83CC-CE6B0B483683}" dt="2022-09-07T21:59:29.009" v="248" actId="208"/>
          <ac:picMkLst>
            <pc:docMk/>
            <pc:sldMk cId="1160624240" sldId="288"/>
            <ac:picMk id="10" creationId="{7538932F-E120-4B66-BFFA-F835DC497135}"/>
          </ac:picMkLst>
        </pc:picChg>
        <pc:picChg chg="del">
          <ac:chgData name="Porter, Rob" userId="dab20c34-4a11-48ee-8f34-9a27268f68ed" providerId="ADAL" clId="{A845FA9F-A06E-4F87-83CC-CE6B0B483683}" dt="2022-09-07T21:47:04.037" v="49" actId="478"/>
          <ac:picMkLst>
            <pc:docMk/>
            <pc:sldMk cId="1160624240" sldId="288"/>
            <ac:picMk id="13" creationId="{A66DD82F-BF6D-4E17-9CA5-83010912214E}"/>
          </ac:picMkLst>
        </pc:picChg>
        <pc:picChg chg="mod">
          <ac:chgData name="Porter, Rob" userId="dab20c34-4a11-48ee-8f34-9a27268f68ed" providerId="ADAL" clId="{A845FA9F-A06E-4F87-83CC-CE6B0B483683}" dt="2022-09-07T21:59:29.729" v="249" actId="208"/>
          <ac:picMkLst>
            <pc:docMk/>
            <pc:sldMk cId="1160624240" sldId="288"/>
            <ac:picMk id="22" creationId="{3ACE6419-8BCA-4B64-84E4-F1B37D8A19E5}"/>
          </ac:picMkLst>
        </pc:picChg>
      </pc:sldChg>
    </pc:docChg>
  </pc:docChgLst>
  <pc:docChgLst>
    <pc:chgData name="Porter, Rob" userId="dab20c34-4a11-48ee-8f34-9a27268f68ed" providerId="ADAL" clId="{BE5128CF-4E60-4FD8-BD8C-CC57AE2A536E}"/>
    <pc:docChg chg="undo custSel addSld delSld modSld sldOrd modMainMaster">
      <pc:chgData name="Porter, Rob" userId="dab20c34-4a11-48ee-8f34-9a27268f68ed" providerId="ADAL" clId="{BE5128CF-4E60-4FD8-BD8C-CC57AE2A536E}" dt="2022-08-26T17:37:19.803" v="2879" actId="6549"/>
      <pc:docMkLst>
        <pc:docMk/>
      </pc:docMkLst>
      <pc:sldChg chg="modSp mod">
        <pc:chgData name="Porter, Rob" userId="dab20c34-4a11-48ee-8f34-9a27268f68ed" providerId="ADAL" clId="{BE5128CF-4E60-4FD8-BD8C-CC57AE2A536E}" dt="2022-08-26T13:24:20.770" v="58" actId="20577"/>
        <pc:sldMkLst>
          <pc:docMk/>
          <pc:sldMk cId="1373479689" sldId="256"/>
        </pc:sldMkLst>
        <pc:spChg chg="mod">
          <ac:chgData name="Porter, Rob" userId="dab20c34-4a11-48ee-8f34-9a27268f68ed" providerId="ADAL" clId="{BE5128CF-4E60-4FD8-BD8C-CC57AE2A536E}" dt="2022-08-26T13:23:56.212" v="25" actId="14100"/>
          <ac:spMkLst>
            <pc:docMk/>
            <pc:sldMk cId="1373479689" sldId="256"/>
            <ac:spMk id="5" creationId="{C7B37BA2-AFC0-648B-15E7-64F68CB1427F}"/>
          </ac:spMkLst>
        </pc:spChg>
        <pc:spChg chg="mod">
          <ac:chgData name="Porter, Rob" userId="dab20c34-4a11-48ee-8f34-9a27268f68ed" providerId="ADAL" clId="{BE5128CF-4E60-4FD8-BD8C-CC57AE2A536E}" dt="2022-08-26T13:24:20.770" v="58" actId="20577"/>
          <ac:spMkLst>
            <pc:docMk/>
            <pc:sldMk cId="1373479689" sldId="256"/>
            <ac:spMk id="6" creationId="{05953437-BC45-7CA9-5FC7-42D3135DDEC3}"/>
          </ac:spMkLst>
        </pc:spChg>
      </pc:sldChg>
      <pc:sldChg chg="modSp add mod">
        <pc:chgData name="Porter, Rob" userId="dab20c34-4a11-48ee-8f34-9a27268f68ed" providerId="ADAL" clId="{BE5128CF-4E60-4FD8-BD8C-CC57AE2A536E}" dt="2022-08-26T13:42:49.914" v="614"/>
        <pc:sldMkLst>
          <pc:docMk/>
          <pc:sldMk cId="3845164378" sldId="258"/>
        </pc:sldMkLst>
        <pc:spChg chg="mod">
          <ac:chgData name="Porter, Rob" userId="dab20c34-4a11-48ee-8f34-9a27268f68ed" providerId="ADAL" clId="{BE5128CF-4E60-4FD8-BD8C-CC57AE2A536E}" dt="2022-08-26T13:42:49.914" v="614"/>
          <ac:spMkLst>
            <pc:docMk/>
            <pc:sldMk cId="3845164378" sldId="258"/>
            <ac:spMk id="3" creationId="{D2B302CB-8E97-9E43-A02A-7C57CB55B372}"/>
          </ac:spMkLst>
        </pc:spChg>
      </pc:sldChg>
      <pc:sldChg chg="modSp del mod">
        <pc:chgData name="Porter, Rob" userId="dab20c34-4a11-48ee-8f34-9a27268f68ed" providerId="ADAL" clId="{BE5128CF-4E60-4FD8-BD8C-CC57AE2A536E}" dt="2022-08-26T15:36:09.132" v="2111" actId="47"/>
        <pc:sldMkLst>
          <pc:docMk/>
          <pc:sldMk cId="3411764838" sldId="262"/>
        </pc:sldMkLst>
        <pc:spChg chg="mod">
          <ac:chgData name="Porter, Rob" userId="dab20c34-4a11-48ee-8f34-9a27268f68ed" providerId="ADAL" clId="{BE5128CF-4E60-4FD8-BD8C-CC57AE2A536E}" dt="2022-08-26T13:33:08.554" v="135" actId="20577"/>
          <ac:spMkLst>
            <pc:docMk/>
            <pc:sldMk cId="3411764838" sldId="262"/>
            <ac:spMk id="3" creationId="{6E631039-8C0E-E7D7-9BE7-C2415FEFBF12}"/>
          </ac:spMkLst>
        </pc:spChg>
      </pc:sldChg>
      <pc:sldChg chg="del ord">
        <pc:chgData name="Porter, Rob" userId="dab20c34-4a11-48ee-8f34-9a27268f68ed" providerId="ADAL" clId="{BE5128CF-4E60-4FD8-BD8C-CC57AE2A536E}" dt="2022-08-26T15:09:18.231" v="1541" actId="47"/>
        <pc:sldMkLst>
          <pc:docMk/>
          <pc:sldMk cId="1469220806" sldId="263"/>
        </pc:sldMkLst>
      </pc:sldChg>
      <pc:sldChg chg="modSp add mod">
        <pc:chgData name="Porter, Rob" userId="dab20c34-4a11-48ee-8f34-9a27268f68ed" providerId="ADAL" clId="{BE5128CF-4E60-4FD8-BD8C-CC57AE2A536E}" dt="2022-08-26T13:43:55.931" v="621"/>
        <pc:sldMkLst>
          <pc:docMk/>
          <pc:sldMk cId="1122299682" sldId="264"/>
        </pc:sldMkLst>
        <pc:spChg chg="mod">
          <ac:chgData name="Porter, Rob" userId="dab20c34-4a11-48ee-8f34-9a27268f68ed" providerId="ADAL" clId="{BE5128CF-4E60-4FD8-BD8C-CC57AE2A536E}" dt="2022-08-26T13:43:55.931" v="621"/>
          <ac:spMkLst>
            <pc:docMk/>
            <pc:sldMk cId="1122299682" sldId="264"/>
            <ac:spMk id="3" creationId="{D2B302CB-8E97-9E43-A02A-7C57CB55B372}"/>
          </ac:spMkLst>
        </pc:spChg>
      </pc:sldChg>
      <pc:sldChg chg="del">
        <pc:chgData name="Porter, Rob" userId="dab20c34-4a11-48ee-8f34-9a27268f68ed" providerId="ADAL" clId="{BE5128CF-4E60-4FD8-BD8C-CC57AE2A536E}" dt="2022-08-26T17:01:35.484" v="2717" actId="47"/>
        <pc:sldMkLst>
          <pc:docMk/>
          <pc:sldMk cId="3994992153" sldId="265"/>
        </pc:sldMkLst>
      </pc:sldChg>
      <pc:sldChg chg="modSp add del mod">
        <pc:chgData name="Porter, Rob" userId="dab20c34-4a11-48ee-8f34-9a27268f68ed" providerId="ADAL" clId="{BE5128CF-4E60-4FD8-BD8C-CC57AE2A536E}" dt="2022-08-26T14:18:30.953" v="1121" actId="47"/>
        <pc:sldMkLst>
          <pc:docMk/>
          <pc:sldMk cId="1073018236" sldId="266"/>
        </pc:sldMkLst>
        <pc:spChg chg="mod">
          <ac:chgData name="Porter, Rob" userId="dab20c34-4a11-48ee-8f34-9a27268f68ed" providerId="ADAL" clId="{BE5128CF-4E60-4FD8-BD8C-CC57AE2A536E}" dt="2022-08-26T13:56:08.384" v="637" actId="6549"/>
          <ac:spMkLst>
            <pc:docMk/>
            <pc:sldMk cId="1073018236" sldId="266"/>
            <ac:spMk id="3" creationId="{1F806EC2-1DE8-7344-9D13-9C1DE95356A3}"/>
          </ac:spMkLst>
        </pc:spChg>
      </pc:sldChg>
      <pc:sldChg chg="modSp add mod">
        <pc:chgData name="Porter, Rob" userId="dab20c34-4a11-48ee-8f34-9a27268f68ed" providerId="ADAL" clId="{BE5128CF-4E60-4FD8-BD8C-CC57AE2A536E}" dt="2022-08-26T16:58:42.764" v="2647" actId="20577"/>
        <pc:sldMkLst>
          <pc:docMk/>
          <pc:sldMk cId="1045756048" sldId="268"/>
        </pc:sldMkLst>
        <pc:spChg chg="mod">
          <ac:chgData name="Porter, Rob" userId="dab20c34-4a11-48ee-8f34-9a27268f68ed" providerId="ADAL" clId="{BE5128CF-4E60-4FD8-BD8C-CC57AE2A536E}" dt="2022-08-26T16:58:42.764" v="2647" actId="20577"/>
          <ac:spMkLst>
            <pc:docMk/>
            <pc:sldMk cId="1045756048" sldId="268"/>
            <ac:spMk id="2" creationId="{DC7AFFAB-C9CF-A396-1826-B40FEE1AB46C}"/>
          </ac:spMkLst>
        </pc:spChg>
        <pc:spChg chg="mod">
          <ac:chgData name="Porter, Rob" userId="dab20c34-4a11-48ee-8f34-9a27268f68ed" providerId="ADAL" clId="{BE5128CF-4E60-4FD8-BD8C-CC57AE2A536E}" dt="2022-08-26T13:33:33.514" v="146" actId="20577"/>
          <ac:spMkLst>
            <pc:docMk/>
            <pc:sldMk cId="1045756048" sldId="268"/>
            <ac:spMk id="3" creationId="{F44DBD56-097D-7104-A00D-7E99594776B2}"/>
          </ac:spMkLst>
        </pc:spChg>
      </pc:sldChg>
      <pc:sldChg chg="modSp add mod">
        <pc:chgData name="Porter, Rob" userId="dab20c34-4a11-48ee-8f34-9a27268f68ed" providerId="ADAL" clId="{BE5128CF-4E60-4FD8-BD8C-CC57AE2A536E}" dt="2022-08-26T13:42:36" v="611" actId="6549"/>
        <pc:sldMkLst>
          <pc:docMk/>
          <pc:sldMk cId="2794544775" sldId="269"/>
        </pc:sldMkLst>
        <pc:spChg chg="mod">
          <ac:chgData name="Porter, Rob" userId="dab20c34-4a11-48ee-8f34-9a27268f68ed" providerId="ADAL" clId="{BE5128CF-4E60-4FD8-BD8C-CC57AE2A536E}" dt="2022-08-26T13:42:36" v="611" actId="6549"/>
          <ac:spMkLst>
            <pc:docMk/>
            <pc:sldMk cId="2794544775" sldId="269"/>
            <ac:spMk id="3" creationId="{1F806EC2-1DE8-7344-9D13-9C1DE95356A3}"/>
          </ac:spMkLst>
        </pc:spChg>
      </pc:sldChg>
      <pc:sldChg chg="addSp modSp add mod">
        <pc:chgData name="Porter, Rob" userId="dab20c34-4a11-48ee-8f34-9a27268f68ed" providerId="ADAL" clId="{BE5128CF-4E60-4FD8-BD8C-CC57AE2A536E}" dt="2022-08-26T16:58:18.263" v="2612" actId="1076"/>
        <pc:sldMkLst>
          <pc:docMk/>
          <pc:sldMk cId="221291341" sldId="270"/>
        </pc:sldMkLst>
        <pc:spChg chg="mod">
          <ac:chgData name="Porter, Rob" userId="dab20c34-4a11-48ee-8f34-9a27268f68ed" providerId="ADAL" clId="{BE5128CF-4E60-4FD8-BD8C-CC57AE2A536E}" dt="2022-08-26T16:54:43.853" v="2564" actId="14100"/>
          <ac:spMkLst>
            <pc:docMk/>
            <pc:sldMk cId="221291341" sldId="270"/>
            <ac:spMk id="2" creationId="{21869DE6-F19A-7A4C-A3A4-D011FD16DEE9}"/>
          </ac:spMkLst>
        </pc:spChg>
        <pc:spChg chg="mod">
          <ac:chgData name="Porter, Rob" userId="dab20c34-4a11-48ee-8f34-9a27268f68ed" providerId="ADAL" clId="{BE5128CF-4E60-4FD8-BD8C-CC57AE2A536E}" dt="2022-08-26T13:57:24.453" v="640"/>
          <ac:spMkLst>
            <pc:docMk/>
            <pc:sldMk cId="221291341" sldId="270"/>
            <ac:spMk id="3" creationId="{1F806EC2-1DE8-7344-9D13-9C1DE95356A3}"/>
          </ac:spMkLst>
        </pc:spChg>
        <pc:graphicFrameChg chg="add mod modGraphic">
          <ac:chgData name="Porter, Rob" userId="dab20c34-4a11-48ee-8f34-9a27268f68ed" providerId="ADAL" clId="{BE5128CF-4E60-4FD8-BD8C-CC57AE2A536E}" dt="2022-08-26T16:58:18.263" v="2612" actId="1076"/>
          <ac:graphicFrameMkLst>
            <pc:docMk/>
            <pc:sldMk cId="221291341" sldId="270"/>
            <ac:graphicFrameMk id="4" creationId="{6A17B86D-A43D-4829-8C99-B39443960FE7}"/>
          </ac:graphicFrameMkLst>
        </pc:graphicFrameChg>
      </pc:sldChg>
      <pc:sldChg chg="add del">
        <pc:chgData name="Porter, Rob" userId="dab20c34-4a11-48ee-8f34-9a27268f68ed" providerId="ADAL" clId="{BE5128CF-4E60-4FD8-BD8C-CC57AE2A536E}" dt="2022-08-26T13:43:21.942" v="617" actId="47"/>
        <pc:sldMkLst>
          <pc:docMk/>
          <pc:sldMk cId="1708782934" sldId="270"/>
        </pc:sldMkLst>
      </pc:sldChg>
      <pc:sldChg chg="modSp add mod">
        <pc:chgData name="Porter, Rob" userId="dab20c34-4a11-48ee-8f34-9a27268f68ed" providerId="ADAL" clId="{BE5128CF-4E60-4FD8-BD8C-CC57AE2A536E}" dt="2022-08-26T14:33:58.766" v="1276" actId="1076"/>
        <pc:sldMkLst>
          <pc:docMk/>
          <pc:sldMk cId="1794491494" sldId="271"/>
        </pc:sldMkLst>
        <pc:spChg chg="mod">
          <ac:chgData name="Porter, Rob" userId="dab20c34-4a11-48ee-8f34-9a27268f68ed" providerId="ADAL" clId="{BE5128CF-4E60-4FD8-BD8C-CC57AE2A536E}" dt="2022-08-26T13:43:36.430" v="620"/>
          <ac:spMkLst>
            <pc:docMk/>
            <pc:sldMk cId="1794491494" sldId="271"/>
            <ac:spMk id="3" creationId="{D2B302CB-8E97-9E43-A02A-7C57CB55B372}"/>
          </ac:spMkLst>
        </pc:spChg>
        <pc:picChg chg="mod">
          <ac:chgData name="Porter, Rob" userId="dab20c34-4a11-48ee-8f34-9a27268f68ed" providerId="ADAL" clId="{BE5128CF-4E60-4FD8-BD8C-CC57AE2A536E}" dt="2022-08-26T14:33:58.766" v="1276" actId="1076"/>
          <ac:picMkLst>
            <pc:docMk/>
            <pc:sldMk cId="1794491494" sldId="271"/>
            <ac:picMk id="17" creationId="{14E18AA5-9566-472A-90F0-4BC4E950A129}"/>
          </ac:picMkLst>
        </pc:picChg>
      </pc:sldChg>
      <pc:sldChg chg="modSp add del mod">
        <pc:chgData name="Porter, Rob" userId="dab20c34-4a11-48ee-8f34-9a27268f68ed" providerId="ADAL" clId="{BE5128CF-4E60-4FD8-BD8C-CC57AE2A536E}" dt="2022-08-26T14:18:16.226" v="1120" actId="47"/>
        <pc:sldMkLst>
          <pc:docMk/>
          <pc:sldMk cId="3994345563" sldId="272"/>
        </pc:sldMkLst>
        <pc:spChg chg="mod">
          <ac:chgData name="Porter, Rob" userId="dab20c34-4a11-48ee-8f34-9a27268f68ed" providerId="ADAL" clId="{BE5128CF-4E60-4FD8-BD8C-CC57AE2A536E}" dt="2022-08-26T13:56:04.149" v="636" actId="6549"/>
          <ac:spMkLst>
            <pc:docMk/>
            <pc:sldMk cId="3994345563" sldId="272"/>
            <ac:spMk id="3" creationId="{1F806EC2-1DE8-7344-9D13-9C1DE95356A3}"/>
          </ac:spMkLst>
        </pc:spChg>
      </pc:sldChg>
      <pc:sldChg chg="add del">
        <pc:chgData name="Porter, Rob" userId="dab20c34-4a11-48ee-8f34-9a27268f68ed" providerId="ADAL" clId="{BE5128CF-4E60-4FD8-BD8C-CC57AE2A536E}" dt="2022-08-26T15:21:04.013" v="1544" actId="47"/>
        <pc:sldMkLst>
          <pc:docMk/>
          <pc:sldMk cId="97121015" sldId="273"/>
        </pc:sldMkLst>
      </pc:sldChg>
      <pc:sldChg chg="add del">
        <pc:chgData name="Porter, Rob" userId="dab20c34-4a11-48ee-8f34-9a27268f68ed" providerId="ADAL" clId="{BE5128CF-4E60-4FD8-BD8C-CC57AE2A536E}" dt="2022-08-26T15:21:02.756" v="1543" actId="47"/>
        <pc:sldMkLst>
          <pc:docMk/>
          <pc:sldMk cId="3943053083" sldId="274"/>
        </pc:sldMkLst>
      </pc:sldChg>
      <pc:sldChg chg="add del">
        <pc:chgData name="Porter, Rob" userId="dab20c34-4a11-48ee-8f34-9a27268f68ed" providerId="ADAL" clId="{BE5128CF-4E60-4FD8-BD8C-CC57AE2A536E}" dt="2022-08-26T15:21:01.450" v="1542" actId="47"/>
        <pc:sldMkLst>
          <pc:docMk/>
          <pc:sldMk cId="1383968001" sldId="275"/>
        </pc:sldMkLst>
      </pc:sldChg>
      <pc:sldChg chg="addSp delSp modSp add mod delAnim modAnim">
        <pc:chgData name="Porter, Rob" userId="dab20c34-4a11-48ee-8f34-9a27268f68ed" providerId="ADAL" clId="{BE5128CF-4E60-4FD8-BD8C-CC57AE2A536E}" dt="2022-08-26T15:37:41.865" v="2172"/>
        <pc:sldMkLst>
          <pc:docMk/>
          <pc:sldMk cId="3115859161" sldId="276"/>
        </pc:sldMkLst>
        <pc:spChg chg="mod">
          <ac:chgData name="Porter, Rob" userId="dab20c34-4a11-48ee-8f34-9a27268f68ed" providerId="ADAL" clId="{BE5128CF-4E60-4FD8-BD8C-CC57AE2A536E}" dt="2022-08-26T15:06:40.261" v="1536"/>
          <ac:spMkLst>
            <pc:docMk/>
            <pc:sldMk cId="3115859161" sldId="276"/>
            <ac:spMk id="3" creationId="{081CD652-61C3-4A0C-9F37-01A60AEC4761}"/>
          </ac:spMkLst>
        </pc:spChg>
        <pc:spChg chg="mod">
          <ac:chgData name="Porter, Rob" userId="dab20c34-4a11-48ee-8f34-9a27268f68ed" providerId="ADAL" clId="{BE5128CF-4E60-4FD8-BD8C-CC57AE2A536E}" dt="2022-08-26T15:37:40.643" v="2171" actId="1076"/>
          <ac:spMkLst>
            <pc:docMk/>
            <pc:sldMk cId="3115859161" sldId="276"/>
            <ac:spMk id="11" creationId="{59BF51DB-FCC8-4341-8FC9-2D3BEE084275}"/>
          </ac:spMkLst>
        </pc:spChg>
        <pc:spChg chg="mod topLvl">
          <ac:chgData name="Porter, Rob" userId="dab20c34-4a11-48ee-8f34-9a27268f68ed" providerId="ADAL" clId="{BE5128CF-4E60-4FD8-BD8C-CC57AE2A536E}" dt="2022-08-26T15:37:40.643" v="2171" actId="1076"/>
          <ac:spMkLst>
            <pc:docMk/>
            <pc:sldMk cId="3115859161" sldId="276"/>
            <ac:spMk id="14" creationId="{3A92DF93-06AA-4951-AF08-20A437A995B8}"/>
          </ac:spMkLst>
        </pc:spChg>
        <pc:spChg chg="mod">
          <ac:chgData name="Porter, Rob" userId="dab20c34-4a11-48ee-8f34-9a27268f68ed" providerId="ADAL" clId="{BE5128CF-4E60-4FD8-BD8C-CC57AE2A536E}" dt="2022-08-26T14:49:20.802" v="1389" actId="1076"/>
          <ac:spMkLst>
            <pc:docMk/>
            <pc:sldMk cId="3115859161" sldId="276"/>
            <ac:spMk id="22" creationId="{987BAF30-6E84-41C6-9066-24CCE99FFDE1}"/>
          </ac:spMkLst>
        </pc:spChg>
        <pc:spChg chg="mod topLvl">
          <ac:chgData name="Porter, Rob" userId="dab20c34-4a11-48ee-8f34-9a27268f68ed" providerId="ADAL" clId="{BE5128CF-4E60-4FD8-BD8C-CC57AE2A536E}" dt="2022-08-26T15:37:40.643" v="2171" actId="1076"/>
          <ac:spMkLst>
            <pc:docMk/>
            <pc:sldMk cId="3115859161" sldId="276"/>
            <ac:spMk id="23" creationId="{6BF2AA46-D4B0-4D39-99C7-032F4D97E3D7}"/>
          </ac:spMkLst>
        </pc:spChg>
        <pc:spChg chg="mod">
          <ac:chgData name="Porter, Rob" userId="dab20c34-4a11-48ee-8f34-9a27268f68ed" providerId="ADAL" clId="{BE5128CF-4E60-4FD8-BD8C-CC57AE2A536E}" dt="2022-08-26T14:46:37.520" v="1362" actId="208"/>
          <ac:spMkLst>
            <pc:docMk/>
            <pc:sldMk cId="3115859161" sldId="276"/>
            <ac:spMk id="25" creationId="{019DADF6-D44D-477D-B8B7-73D12F1DDA02}"/>
          </ac:spMkLst>
        </pc:spChg>
        <pc:spChg chg="mod">
          <ac:chgData name="Porter, Rob" userId="dab20c34-4a11-48ee-8f34-9a27268f68ed" providerId="ADAL" clId="{BE5128CF-4E60-4FD8-BD8C-CC57AE2A536E}" dt="2022-08-26T14:46:34.865" v="1361" actId="208"/>
          <ac:spMkLst>
            <pc:docMk/>
            <pc:sldMk cId="3115859161" sldId="276"/>
            <ac:spMk id="26" creationId="{6D90717E-D2B0-4DD0-A25D-BB22695C199D}"/>
          </ac:spMkLst>
        </pc:spChg>
        <pc:spChg chg="mod">
          <ac:chgData name="Porter, Rob" userId="dab20c34-4a11-48ee-8f34-9a27268f68ed" providerId="ADAL" clId="{BE5128CF-4E60-4FD8-BD8C-CC57AE2A536E}" dt="2022-08-26T14:46:42.920" v="1364" actId="208"/>
          <ac:spMkLst>
            <pc:docMk/>
            <pc:sldMk cId="3115859161" sldId="276"/>
            <ac:spMk id="27" creationId="{0A783062-989E-4CBF-BDB1-53D1DF67F850}"/>
          </ac:spMkLst>
        </pc:spChg>
        <pc:spChg chg="mod">
          <ac:chgData name="Porter, Rob" userId="dab20c34-4a11-48ee-8f34-9a27268f68ed" providerId="ADAL" clId="{BE5128CF-4E60-4FD8-BD8C-CC57AE2A536E}" dt="2022-08-26T14:23:21.769" v="1244" actId="165"/>
          <ac:spMkLst>
            <pc:docMk/>
            <pc:sldMk cId="3115859161" sldId="276"/>
            <ac:spMk id="28" creationId="{8EFD2F95-48CE-4183-AE0F-103EAFC0A5CC}"/>
          </ac:spMkLst>
        </pc:spChg>
        <pc:spChg chg="mod topLvl">
          <ac:chgData name="Porter, Rob" userId="dab20c34-4a11-48ee-8f34-9a27268f68ed" providerId="ADAL" clId="{BE5128CF-4E60-4FD8-BD8C-CC57AE2A536E}" dt="2022-08-26T15:37:40.643" v="2171" actId="1076"/>
          <ac:spMkLst>
            <pc:docMk/>
            <pc:sldMk cId="3115859161" sldId="276"/>
            <ac:spMk id="29" creationId="{9E885E05-893E-4402-B92A-6FE5159F5C14}"/>
          </ac:spMkLst>
        </pc:spChg>
        <pc:spChg chg="mod">
          <ac:chgData name="Porter, Rob" userId="dab20c34-4a11-48ee-8f34-9a27268f68ed" providerId="ADAL" clId="{BE5128CF-4E60-4FD8-BD8C-CC57AE2A536E}" dt="2022-08-26T14:46:31.295" v="1360" actId="208"/>
          <ac:spMkLst>
            <pc:docMk/>
            <pc:sldMk cId="3115859161" sldId="276"/>
            <ac:spMk id="30" creationId="{CC309C4B-32A9-4BAB-BD3C-1705007C624E}"/>
          </ac:spMkLst>
        </pc:spChg>
        <pc:spChg chg="del">
          <ac:chgData name="Porter, Rob" userId="dab20c34-4a11-48ee-8f34-9a27268f68ed" providerId="ADAL" clId="{BE5128CF-4E60-4FD8-BD8C-CC57AE2A536E}" dt="2022-08-26T14:11:35.953" v="644" actId="478"/>
          <ac:spMkLst>
            <pc:docMk/>
            <pc:sldMk cId="3115859161" sldId="276"/>
            <ac:spMk id="32" creationId="{68CFCABD-803F-43D7-A3C9-170E5DB18079}"/>
          </ac:spMkLst>
        </pc:spChg>
        <pc:spChg chg="mod">
          <ac:chgData name="Porter, Rob" userId="dab20c34-4a11-48ee-8f34-9a27268f68ed" providerId="ADAL" clId="{BE5128CF-4E60-4FD8-BD8C-CC57AE2A536E}" dt="2022-08-26T14:46:40.560" v="1363" actId="208"/>
          <ac:spMkLst>
            <pc:docMk/>
            <pc:sldMk cId="3115859161" sldId="276"/>
            <ac:spMk id="34" creationId="{16426678-3322-440F-83BF-459241A8A3F4}"/>
          </ac:spMkLst>
        </pc:spChg>
        <pc:spChg chg="del">
          <ac:chgData name="Porter, Rob" userId="dab20c34-4a11-48ee-8f34-9a27268f68ed" providerId="ADAL" clId="{BE5128CF-4E60-4FD8-BD8C-CC57AE2A536E}" dt="2022-08-26T14:20:50.770" v="1162" actId="478"/>
          <ac:spMkLst>
            <pc:docMk/>
            <pc:sldMk cId="3115859161" sldId="276"/>
            <ac:spMk id="35" creationId="{19350A48-3EE0-40F9-A060-311DA9F2D9AE}"/>
          </ac:spMkLst>
        </pc:spChg>
        <pc:spChg chg="mod">
          <ac:chgData name="Porter, Rob" userId="dab20c34-4a11-48ee-8f34-9a27268f68ed" providerId="ADAL" clId="{BE5128CF-4E60-4FD8-BD8C-CC57AE2A536E}" dt="2022-08-26T14:23:52.147" v="1260" actId="1038"/>
          <ac:spMkLst>
            <pc:docMk/>
            <pc:sldMk cId="3115859161" sldId="276"/>
            <ac:spMk id="36" creationId="{B68EDAF5-3836-4F82-89FD-8DD355E446AC}"/>
          </ac:spMkLst>
        </pc:spChg>
        <pc:spChg chg="mod">
          <ac:chgData name="Porter, Rob" userId="dab20c34-4a11-48ee-8f34-9a27268f68ed" providerId="ADAL" clId="{BE5128CF-4E60-4FD8-BD8C-CC57AE2A536E}" dt="2022-08-26T14:43:10.542" v="1314" actId="1037"/>
          <ac:spMkLst>
            <pc:docMk/>
            <pc:sldMk cId="3115859161" sldId="276"/>
            <ac:spMk id="41" creationId="{CF4CCF9D-690E-497B-906D-D8D03B3CE9BA}"/>
          </ac:spMkLst>
        </pc:spChg>
        <pc:spChg chg="mod">
          <ac:chgData name="Porter, Rob" userId="dab20c34-4a11-48ee-8f34-9a27268f68ed" providerId="ADAL" clId="{BE5128CF-4E60-4FD8-BD8C-CC57AE2A536E}" dt="2022-08-26T14:46:14.455" v="1358" actId="1038"/>
          <ac:spMkLst>
            <pc:docMk/>
            <pc:sldMk cId="3115859161" sldId="276"/>
            <ac:spMk id="42" creationId="{4752AE98-A273-4047-B0AC-322FA44EFBC9}"/>
          </ac:spMkLst>
        </pc:spChg>
        <pc:spChg chg="add del mod">
          <ac:chgData name="Porter, Rob" userId="dab20c34-4a11-48ee-8f34-9a27268f68ed" providerId="ADAL" clId="{BE5128CF-4E60-4FD8-BD8C-CC57AE2A536E}" dt="2022-08-26T14:48:21.226" v="1384" actId="478"/>
          <ac:spMkLst>
            <pc:docMk/>
            <pc:sldMk cId="3115859161" sldId="276"/>
            <ac:spMk id="54" creationId="{9B24D1BF-C8E7-4399-83B2-2D5CCAAE081C}"/>
          </ac:spMkLst>
        </pc:spChg>
        <pc:spChg chg="add mod">
          <ac:chgData name="Porter, Rob" userId="dab20c34-4a11-48ee-8f34-9a27268f68ed" providerId="ADAL" clId="{BE5128CF-4E60-4FD8-BD8C-CC57AE2A536E}" dt="2022-08-26T15:37:40.643" v="2171" actId="1076"/>
          <ac:spMkLst>
            <pc:docMk/>
            <pc:sldMk cId="3115859161" sldId="276"/>
            <ac:spMk id="56" creationId="{8555D714-8102-4E15-9266-4B13593C8663}"/>
          </ac:spMkLst>
        </pc:spChg>
        <pc:spChg chg="add mod">
          <ac:chgData name="Porter, Rob" userId="dab20c34-4a11-48ee-8f34-9a27268f68ed" providerId="ADAL" clId="{BE5128CF-4E60-4FD8-BD8C-CC57AE2A536E}" dt="2022-08-26T15:37:40.643" v="2171" actId="1076"/>
          <ac:spMkLst>
            <pc:docMk/>
            <pc:sldMk cId="3115859161" sldId="276"/>
            <ac:spMk id="57" creationId="{611DF7F3-5B0C-41EE-A308-8DE9332B9C4F}"/>
          </ac:spMkLst>
        </pc:spChg>
        <pc:spChg chg="add del mod">
          <ac:chgData name="Porter, Rob" userId="dab20c34-4a11-48ee-8f34-9a27268f68ed" providerId="ADAL" clId="{BE5128CF-4E60-4FD8-BD8C-CC57AE2A536E}" dt="2022-08-26T14:50:08.868" v="1406"/>
          <ac:spMkLst>
            <pc:docMk/>
            <pc:sldMk cId="3115859161" sldId="276"/>
            <ac:spMk id="58" creationId="{07C0980D-121F-40C6-A16E-6F861382D7CF}"/>
          </ac:spMkLst>
        </pc:spChg>
        <pc:spChg chg="add del mod">
          <ac:chgData name="Porter, Rob" userId="dab20c34-4a11-48ee-8f34-9a27268f68ed" providerId="ADAL" clId="{BE5128CF-4E60-4FD8-BD8C-CC57AE2A536E}" dt="2022-08-26T14:51:26.612" v="1445"/>
          <ac:spMkLst>
            <pc:docMk/>
            <pc:sldMk cId="3115859161" sldId="276"/>
            <ac:spMk id="59" creationId="{92A75F67-FD86-4439-A1AD-B50E74F62283}"/>
          </ac:spMkLst>
        </pc:spChg>
        <pc:spChg chg="add mod">
          <ac:chgData name="Porter, Rob" userId="dab20c34-4a11-48ee-8f34-9a27268f68ed" providerId="ADAL" clId="{BE5128CF-4E60-4FD8-BD8C-CC57AE2A536E}" dt="2022-08-26T15:37:40.643" v="2171" actId="1076"/>
          <ac:spMkLst>
            <pc:docMk/>
            <pc:sldMk cId="3115859161" sldId="276"/>
            <ac:spMk id="60" creationId="{C24D83A3-76BF-40FB-A086-B0F108A9D689}"/>
          </ac:spMkLst>
        </pc:spChg>
        <pc:spChg chg="add mod">
          <ac:chgData name="Porter, Rob" userId="dab20c34-4a11-48ee-8f34-9a27268f68ed" providerId="ADAL" clId="{BE5128CF-4E60-4FD8-BD8C-CC57AE2A536E}" dt="2022-08-26T15:37:40.643" v="2171" actId="1076"/>
          <ac:spMkLst>
            <pc:docMk/>
            <pc:sldMk cId="3115859161" sldId="276"/>
            <ac:spMk id="61" creationId="{22DB64F4-EC59-4BFF-B15E-953619E1A9D5}"/>
          </ac:spMkLst>
        </pc:spChg>
        <pc:spChg chg="add mod">
          <ac:chgData name="Porter, Rob" userId="dab20c34-4a11-48ee-8f34-9a27268f68ed" providerId="ADAL" clId="{BE5128CF-4E60-4FD8-BD8C-CC57AE2A536E}" dt="2022-08-26T15:37:40.643" v="2171" actId="1076"/>
          <ac:spMkLst>
            <pc:docMk/>
            <pc:sldMk cId="3115859161" sldId="276"/>
            <ac:spMk id="62" creationId="{C2A2C3B2-6E29-44F7-8575-349E3F4C0455}"/>
          </ac:spMkLst>
        </pc:spChg>
        <pc:spChg chg="mod">
          <ac:chgData name="Porter, Rob" userId="dab20c34-4a11-48ee-8f34-9a27268f68ed" providerId="ADAL" clId="{BE5128CF-4E60-4FD8-BD8C-CC57AE2A536E}" dt="2022-08-26T15:37:41.865" v="2172"/>
          <ac:spMkLst>
            <pc:docMk/>
            <pc:sldMk cId="3115859161" sldId="276"/>
            <ac:spMk id="64" creationId="{B5179767-4E03-4BD4-812B-E8B36E147F2D}"/>
          </ac:spMkLst>
        </pc:spChg>
        <pc:grpChg chg="mod">
          <ac:chgData name="Porter, Rob" userId="dab20c34-4a11-48ee-8f34-9a27268f68ed" providerId="ADAL" clId="{BE5128CF-4E60-4FD8-BD8C-CC57AE2A536E}" dt="2022-08-26T14:45:19.636" v="1334" actId="207"/>
          <ac:grpSpMkLst>
            <pc:docMk/>
            <pc:sldMk cId="3115859161" sldId="276"/>
            <ac:grpSpMk id="4" creationId="{DC544520-1B11-4441-88A7-7DBEF7EE6F85}"/>
          </ac:grpSpMkLst>
        </pc:grpChg>
        <pc:grpChg chg="mod">
          <ac:chgData name="Porter, Rob" userId="dab20c34-4a11-48ee-8f34-9a27268f68ed" providerId="ADAL" clId="{BE5128CF-4E60-4FD8-BD8C-CC57AE2A536E}" dt="2022-08-26T15:37:40.643" v="2171" actId="1076"/>
          <ac:grpSpMkLst>
            <pc:docMk/>
            <pc:sldMk cId="3115859161" sldId="276"/>
            <ac:grpSpMk id="6" creationId="{C3F45AAB-6BFD-4776-8AD6-C9DC59D3D925}"/>
          </ac:grpSpMkLst>
        </pc:grpChg>
        <pc:grpChg chg="mod topLvl">
          <ac:chgData name="Porter, Rob" userId="dab20c34-4a11-48ee-8f34-9a27268f68ed" providerId="ADAL" clId="{BE5128CF-4E60-4FD8-BD8C-CC57AE2A536E}" dt="2022-08-26T15:37:40.643" v="2171" actId="1076"/>
          <ac:grpSpMkLst>
            <pc:docMk/>
            <pc:sldMk cId="3115859161" sldId="276"/>
            <ac:grpSpMk id="9" creationId="{51DCF996-EE8D-451A-B1F0-1E7A03E00AC9}"/>
          </ac:grpSpMkLst>
        </pc:grpChg>
        <pc:grpChg chg="mod">
          <ac:chgData name="Porter, Rob" userId="dab20c34-4a11-48ee-8f34-9a27268f68ed" providerId="ADAL" clId="{BE5128CF-4E60-4FD8-BD8C-CC57AE2A536E}" dt="2022-08-26T15:37:40.643" v="2171" actId="1076"/>
          <ac:grpSpMkLst>
            <pc:docMk/>
            <pc:sldMk cId="3115859161" sldId="276"/>
            <ac:grpSpMk id="10" creationId="{B2F8ED46-B636-401A-9EF4-AD1599CBA9E3}"/>
          </ac:grpSpMkLst>
        </pc:grpChg>
        <pc:grpChg chg="del">
          <ac:chgData name="Porter, Rob" userId="dab20c34-4a11-48ee-8f34-9a27268f68ed" providerId="ADAL" clId="{BE5128CF-4E60-4FD8-BD8C-CC57AE2A536E}" dt="2022-08-26T14:23:07.793" v="1239" actId="478"/>
          <ac:grpSpMkLst>
            <pc:docMk/>
            <pc:sldMk cId="3115859161" sldId="276"/>
            <ac:grpSpMk id="16" creationId="{66A34D8D-2694-4565-AC7C-3D8423B75232}"/>
          </ac:grpSpMkLst>
        </pc:grpChg>
        <pc:grpChg chg="mod">
          <ac:chgData name="Porter, Rob" userId="dab20c34-4a11-48ee-8f34-9a27268f68ed" providerId="ADAL" clId="{BE5128CF-4E60-4FD8-BD8C-CC57AE2A536E}" dt="2022-08-26T14:45:19.636" v="1334" actId="207"/>
          <ac:grpSpMkLst>
            <pc:docMk/>
            <pc:sldMk cId="3115859161" sldId="276"/>
            <ac:grpSpMk id="24" creationId="{1859F9A4-1657-4203-A655-293AA465ECF5}"/>
          </ac:grpSpMkLst>
        </pc:grpChg>
        <pc:grpChg chg="del">
          <ac:chgData name="Porter, Rob" userId="dab20c34-4a11-48ee-8f34-9a27268f68ed" providerId="ADAL" clId="{BE5128CF-4E60-4FD8-BD8C-CC57AE2A536E}" dt="2022-08-26T14:19:21.107" v="1126" actId="478"/>
          <ac:grpSpMkLst>
            <pc:docMk/>
            <pc:sldMk cId="3115859161" sldId="276"/>
            <ac:grpSpMk id="46" creationId="{4CF5BA57-5488-4C58-B1FD-47378DF65036}"/>
          </ac:grpSpMkLst>
        </pc:grpChg>
        <pc:grpChg chg="del">
          <ac:chgData name="Porter, Rob" userId="dab20c34-4a11-48ee-8f34-9a27268f68ed" providerId="ADAL" clId="{BE5128CF-4E60-4FD8-BD8C-CC57AE2A536E}" dt="2022-08-26T14:20:48.073" v="1161" actId="478"/>
          <ac:grpSpMkLst>
            <pc:docMk/>
            <pc:sldMk cId="3115859161" sldId="276"/>
            <ac:grpSpMk id="47" creationId="{B13CA87A-1178-4D96-B89C-58AAD0D29D57}"/>
          </ac:grpSpMkLst>
        </pc:grpChg>
        <pc:grpChg chg="del mod topLvl">
          <ac:chgData name="Porter, Rob" userId="dab20c34-4a11-48ee-8f34-9a27268f68ed" providerId="ADAL" clId="{BE5128CF-4E60-4FD8-BD8C-CC57AE2A536E}" dt="2022-08-26T14:23:33.449" v="1245" actId="165"/>
          <ac:grpSpMkLst>
            <pc:docMk/>
            <pc:sldMk cId="3115859161" sldId="276"/>
            <ac:grpSpMk id="50" creationId="{DAF172CB-3D3E-4FAD-B888-3EC4909735A5}"/>
          </ac:grpSpMkLst>
        </pc:grpChg>
        <pc:grpChg chg="del">
          <ac:chgData name="Porter, Rob" userId="dab20c34-4a11-48ee-8f34-9a27268f68ed" providerId="ADAL" clId="{BE5128CF-4E60-4FD8-BD8C-CC57AE2A536E}" dt="2022-08-26T14:19:24.827" v="1127" actId="478"/>
          <ac:grpSpMkLst>
            <pc:docMk/>
            <pc:sldMk cId="3115859161" sldId="276"/>
            <ac:grpSpMk id="51" creationId="{841D25FB-78DA-43FD-9762-05A85BEC5020}"/>
          </ac:grpSpMkLst>
        </pc:grpChg>
        <pc:grpChg chg="add del">
          <ac:chgData name="Porter, Rob" userId="dab20c34-4a11-48ee-8f34-9a27268f68ed" providerId="ADAL" clId="{BE5128CF-4E60-4FD8-BD8C-CC57AE2A536E}" dt="2022-08-26T14:23:21.769" v="1244" actId="165"/>
          <ac:grpSpMkLst>
            <pc:docMk/>
            <pc:sldMk cId="3115859161" sldId="276"/>
            <ac:grpSpMk id="52" creationId="{41A07270-934A-48DB-AF9C-0A62DD818666}"/>
          </ac:grpSpMkLst>
        </pc:grpChg>
        <pc:grpChg chg="mod">
          <ac:chgData name="Porter, Rob" userId="dab20c34-4a11-48ee-8f34-9a27268f68ed" providerId="ADAL" clId="{BE5128CF-4E60-4FD8-BD8C-CC57AE2A536E}" dt="2022-08-26T15:37:40.643" v="2171" actId="1076"/>
          <ac:grpSpMkLst>
            <pc:docMk/>
            <pc:sldMk cId="3115859161" sldId="276"/>
            <ac:grpSpMk id="53" creationId="{4B91B29E-CD24-4772-BD05-73AC71B5A90A}"/>
          </ac:grpSpMkLst>
        </pc:grpChg>
        <pc:grpChg chg="add mod">
          <ac:chgData name="Porter, Rob" userId="dab20c34-4a11-48ee-8f34-9a27268f68ed" providerId="ADAL" clId="{BE5128CF-4E60-4FD8-BD8C-CC57AE2A536E}" dt="2022-08-26T15:37:41.865" v="2172"/>
          <ac:grpSpMkLst>
            <pc:docMk/>
            <pc:sldMk cId="3115859161" sldId="276"/>
            <ac:grpSpMk id="63" creationId="{B8ABFA6D-599F-44E1-A385-0E8FDE12DB9F}"/>
          </ac:grpSpMkLst>
        </pc:grpChg>
        <pc:picChg chg="mod">
          <ac:chgData name="Porter, Rob" userId="dab20c34-4a11-48ee-8f34-9a27268f68ed" providerId="ADAL" clId="{BE5128CF-4E60-4FD8-BD8C-CC57AE2A536E}" dt="2022-08-26T14:43:01.399" v="1312" actId="478"/>
          <ac:picMkLst>
            <pc:docMk/>
            <pc:sldMk cId="3115859161" sldId="276"/>
            <ac:picMk id="12" creationId="{8AA0C4BF-7636-431A-AEA0-DC1758C87BAA}"/>
          </ac:picMkLst>
        </pc:picChg>
        <pc:picChg chg="del">
          <ac:chgData name="Porter, Rob" userId="dab20c34-4a11-48ee-8f34-9a27268f68ed" providerId="ADAL" clId="{BE5128CF-4E60-4FD8-BD8C-CC57AE2A536E}" dt="2022-08-26T14:23:13.351" v="1242" actId="478"/>
          <ac:picMkLst>
            <pc:docMk/>
            <pc:sldMk cId="3115859161" sldId="276"/>
            <ac:picMk id="17" creationId="{66EA8E72-C600-4939-8C05-2F1CB8024C9F}"/>
          </ac:picMkLst>
        </pc:picChg>
        <pc:picChg chg="mod topLvl">
          <ac:chgData name="Porter, Rob" userId="dab20c34-4a11-48ee-8f34-9a27268f68ed" providerId="ADAL" clId="{BE5128CF-4E60-4FD8-BD8C-CC57AE2A536E}" dt="2022-08-26T15:37:40.643" v="2171" actId="1076"/>
          <ac:picMkLst>
            <pc:docMk/>
            <pc:sldMk cId="3115859161" sldId="276"/>
            <ac:picMk id="18" creationId="{97599FD0-2CE5-4185-A6EC-B8BBD46AC2A0}"/>
          </ac:picMkLst>
        </pc:picChg>
        <pc:picChg chg="del">
          <ac:chgData name="Porter, Rob" userId="dab20c34-4a11-48ee-8f34-9a27268f68ed" providerId="ADAL" clId="{BE5128CF-4E60-4FD8-BD8C-CC57AE2A536E}" dt="2022-08-26T14:23:15.542" v="1243" actId="478"/>
          <ac:picMkLst>
            <pc:docMk/>
            <pc:sldMk cId="3115859161" sldId="276"/>
            <ac:picMk id="19" creationId="{5B473481-3CFB-479A-BB65-2B3BD1CA0247}"/>
          </ac:picMkLst>
        </pc:picChg>
        <pc:picChg chg="del">
          <ac:chgData name="Porter, Rob" userId="dab20c34-4a11-48ee-8f34-9a27268f68ed" providerId="ADAL" clId="{BE5128CF-4E60-4FD8-BD8C-CC57AE2A536E}" dt="2022-08-26T14:23:07.793" v="1239" actId="478"/>
          <ac:picMkLst>
            <pc:docMk/>
            <pc:sldMk cId="3115859161" sldId="276"/>
            <ac:picMk id="20" creationId="{EAE32AD5-9D99-40F0-8672-032D7852D33D}"/>
          </ac:picMkLst>
        </pc:picChg>
        <pc:picChg chg="del">
          <ac:chgData name="Porter, Rob" userId="dab20c34-4a11-48ee-8f34-9a27268f68ed" providerId="ADAL" clId="{BE5128CF-4E60-4FD8-BD8C-CC57AE2A536E}" dt="2022-08-26T14:19:24.827" v="1127" actId="478"/>
          <ac:picMkLst>
            <pc:docMk/>
            <pc:sldMk cId="3115859161" sldId="276"/>
            <ac:picMk id="21" creationId="{0583F300-4D15-4964-AC38-78AC754F353E}"/>
          </ac:picMkLst>
        </pc:picChg>
        <pc:picChg chg="del">
          <ac:chgData name="Porter, Rob" userId="dab20c34-4a11-48ee-8f34-9a27268f68ed" providerId="ADAL" clId="{BE5128CF-4E60-4FD8-BD8C-CC57AE2A536E}" dt="2022-08-26T14:43:01.399" v="1312" actId="478"/>
          <ac:picMkLst>
            <pc:docMk/>
            <pc:sldMk cId="3115859161" sldId="276"/>
            <ac:picMk id="37" creationId="{4D9B67C1-CA9D-4AE0-9C9A-8E742850F603}"/>
          </ac:picMkLst>
        </pc:picChg>
        <pc:picChg chg="del mod topLvl">
          <ac:chgData name="Porter, Rob" userId="dab20c34-4a11-48ee-8f34-9a27268f68ed" providerId="ADAL" clId="{BE5128CF-4E60-4FD8-BD8C-CC57AE2A536E}" dt="2022-08-26T14:43:02.766" v="1313" actId="478"/>
          <ac:picMkLst>
            <pc:docMk/>
            <pc:sldMk cId="3115859161" sldId="276"/>
            <ac:picMk id="38" creationId="{2EDCA905-17FA-49E0-807F-69F5800BB7A4}"/>
          </ac:picMkLst>
        </pc:picChg>
        <pc:picChg chg="add mod">
          <ac:chgData name="Porter, Rob" userId="dab20c34-4a11-48ee-8f34-9a27268f68ed" providerId="ADAL" clId="{BE5128CF-4E60-4FD8-BD8C-CC57AE2A536E}" dt="2022-08-26T15:37:40.643" v="2171" actId="1076"/>
          <ac:picMkLst>
            <pc:docMk/>
            <pc:sldMk cId="3115859161" sldId="276"/>
            <ac:picMk id="44" creationId="{5501AA0B-5E58-4BCF-910B-F2BAEE9574C4}"/>
          </ac:picMkLst>
        </pc:picChg>
        <pc:picChg chg="del">
          <ac:chgData name="Porter, Rob" userId="dab20c34-4a11-48ee-8f34-9a27268f68ed" providerId="ADAL" clId="{BE5128CF-4E60-4FD8-BD8C-CC57AE2A536E}" dt="2022-08-26T14:19:21.107" v="1126" actId="478"/>
          <ac:picMkLst>
            <pc:docMk/>
            <pc:sldMk cId="3115859161" sldId="276"/>
            <ac:picMk id="45" creationId="{9BED7421-78D8-4174-937F-DB9B256A05F0}"/>
          </ac:picMkLst>
        </pc:picChg>
        <pc:picChg chg="add mod">
          <ac:chgData name="Porter, Rob" userId="dab20c34-4a11-48ee-8f34-9a27268f68ed" providerId="ADAL" clId="{BE5128CF-4E60-4FD8-BD8C-CC57AE2A536E}" dt="2022-08-26T15:37:40.643" v="2171" actId="1076"/>
          <ac:picMkLst>
            <pc:docMk/>
            <pc:sldMk cId="3115859161" sldId="276"/>
            <ac:picMk id="48" creationId="{6DBA5DA6-DA2E-4803-8558-2557189F19F1}"/>
          </ac:picMkLst>
        </pc:picChg>
        <pc:picChg chg="add mod">
          <ac:chgData name="Porter, Rob" userId="dab20c34-4a11-48ee-8f34-9a27268f68ed" providerId="ADAL" clId="{BE5128CF-4E60-4FD8-BD8C-CC57AE2A536E}" dt="2022-08-26T15:37:40.643" v="2171" actId="1076"/>
          <ac:picMkLst>
            <pc:docMk/>
            <pc:sldMk cId="3115859161" sldId="276"/>
            <ac:picMk id="49" creationId="{8BC16362-8008-49B5-BFEB-0CC035047E12}"/>
          </ac:picMkLst>
        </pc:picChg>
        <pc:picChg chg="add del mod">
          <ac:chgData name="Porter, Rob" userId="dab20c34-4a11-48ee-8f34-9a27268f68ed" providerId="ADAL" clId="{BE5128CF-4E60-4FD8-BD8C-CC57AE2A536E}" dt="2022-08-26T14:35:30.459" v="1289" actId="21"/>
          <ac:picMkLst>
            <pc:docMk/>
            <pc:sldMk cId="3115859161" sldId="276"/>
            <ac:picMk id="55" creationId="{567BC1F0-9683-4B61-B89D-BE631EEB6148}"/>
          </ac:picMkLst>
        </pc:picChg>
        <pc:picChg chg="mod">
          <ac:chgData name="Porter, Rob" userId="dab20c34-4a11-48ee-8f34-9a27268f68ed" providerId="ADAL" clId="{BE5128CF-4E60-4FD8-BD8C-CC57AE2A536E}" dt="2022-08-26T15:37:41.865" v="2172"/>
          <ac:picMkLst>
            <pc:docMk/>
            <pc:sldMk cId="3115859161" sldId="276"/>
            <ac:picMk id="65" creationId="{769D65A9-2CAD-46F8-8F84-D6A695E93F48}"/>
          </ac:picMkLst>
        </pc:picChg>
        <pc:picChg chg="mod">
          <ac:chgData name="Porter, Rob" userId="dab20c34-4a11-48ee-8f34-9a27268f68ed" providerId="ADAL" clId="{BE5128CF-4E60-4FD8-BD8C-CC57AE2A536E}" dt="2022-08-26T15:37:41.865" v="2172"/>
          <ac:picMkLst>
            <pc:docMk/>
            <pc:sldMk cId="3115859161" sldId="276"/>
            <ac:picMk id="66" creationId="{252C058F-603D-4169-A636-CBD1CF736943}"/>
          </ac:picMkLst>
        </pc:picChg>
      </pc:sldChg>
      <pc:sldChg chg="add">
        <pc:chgData name="Porter, Rob" userId="dab20c34-4a11-48ee-8f34-9a27268f68ed" providerId="ADAL" clId="{BE5128CF-4E60-4FD8-BD8C-CC57AE2A536E}" dt="2022-08-26T13:48:14.299" v="622"/>
        <pc:sldMkLst>
          <pc:docMk/>
          <pc:sldMk cId="3274609304" sldId="278"/>
        </pc:sldMkLst>
      </pc:sldChg>
      <pc:sldChg chg="add">
        <pc:chgData name="Porter, Rob" userId="dab20c34-4a11-48ee-8f34-9a27268f68ed" providerId="ADAL" clId="{BE5128CF-4E60-4FD8-BD8C-CC57AE2A536E}" dt="2022-08-26T13:48:14.299" v="622"/>
        <pc:sldMkLst>
          <pc:docMk/>
          <pc:sldMk cId="1575515080" sldId="279"/>
        </pc:sldMkLst>
      </pc:sldChg>
      <pc:sldChg chg="add del">
        <pc:chgData name="Porter, Rob" userId="dab20c34-4a11-48ee-8f34-9a27268f68ed" providerId="ADAL" clId="{BE5128CF-4E60-4FD8-BD8C-CC57AE2A536E}" dt="2022-08-26T14:18:41.243" v="1122" actId="47"/>
        <pc:sldMkLst>
          <pc:docMk/>
          <pc:sldMk cId="1554710808" sldId="280"/>
        </pc:sldMkLst>
      </pc:sldChg>
      <pc:sldChg chg="modSp add del mod">
        <pc:chgData name="Porter, Rob" userId="dab20c34-4a11-48ee-8f34-9a27268f68ed" providerId="ADAL" clId="{BE5128CF-4E60-4FD8-BD8C-CC57AE2A536E}" dt="2022-08-26T15:06:45.447" v="1537" actId="47"/>
        <pc:sldMkLst>
          <pc:docMk/>
          <pc:sldMk cId="1852758631" sldId="281"/>
        </pc:sldMkLst>
        <pc:spChg chg="mod">
          <ac:chgData name="Porter, Rob" userId="dab20c34-4a11-48ee-8f34-9a27268f68ed" providerId="ADAL" clId="{BE5128CF-4E60-4FD8-BD8C-CC57AE2A536E}" dt="2022-08-26T14:18:58.732" v="1124"/>
          <ac:spMkLst>
            <pc:docMk/>
            <pc:sldMk cId="1852758631" sldId="281"/>
            <ac:spMk id="3" creationId="{081CD652-61C3-4A0C-9F37-01A60AEC4761}"/>
          </ac:spMkLst>
        </pc:spChg>
        <pc:picChg chg="mod">
          <ac:chgData name="Porter, Rob" userId="dab20c34-4a11-48ee-8f34-9a27268f68ed" providerId="ADAL" clId="{BE5128CF-4E60-4FD8-BD8C-CC57AE2A536E}" dt="2022-08-26T14:33:47.818" v="1274"/>
          <ac:picMkLst>
            <pc:docMk/>
            <pc:sldMk cId="1852758631" sldId="281"/>
            <ac:picMk id="44" creationId="{365D9100-22AB-A6C9-28FB-DAECC0FA52CD}"/>
          </ac:picMkLst>
        </pc:picChg>
      </pc:sldChg>
      <pc:sldChg chg="add del">
        <pc:chgData name="Porter, Rob" userId="dab20c34-4a11-48ee-8f34-9a27268f68ed" providerId="ADAL" clId="{BE5128CF-4E60-4FD8-BD8C-CC57AE2A536E}" dt="2022-08-26T14:18:43.450" v="1123" actId="47"/>
        <pc:sldMkLst>
          <pc:docMk/>
          <pc:sldMk cId="3799261262" sldId="282"/>
        </pc:sldMkLst>
      </pc:sldChg>
      <pc:sldChg chg="add del">
        <pc:chgData name="Porter, Rob" userId="dab20c34-4a11-48ee-8f34-9a27268f68ed" providerId="ADAL" clId="{BE5128CF-4E60-4FD8-BD8C-CC57AE2A536E}" dt="2022-08-26T15:21:08.726" v="1545" actId="47"/>
        <pc:sldMkLst>
          <pc:docMk/>
          <pc:sldMk cId="4150898516" sldId="283"/>
        </pc:sldMkLst>
      </pc:sldChg>
      <pc:sldChg chg="modSp add del mod">
        <pc:chgData name="Porter, Rob" userId="dab20c34-4a11-48ee-8f34-9a27268f68ed" providerId="ADAL" clId="{BE5128CF-4E60-4FD8-BD8C-CC57AE2A536E}" dt="2022-08-26T17:30:07.538" v="2745" actId="47"/>
        <pc:sldMkLst>
          <pc:docMk/>
          <pc:sldMk cId="2045033613" sldId="284"/>
        </pc:sldMkLst>
        <pc:spChg chg="mod">
          <ac:chgData name="Porter, Rob" userId="dab20c34-4a11-48ee-8f34-9a27268f68ed" providerId="ADAL" clId="{BE5128CF-4E60-4FD8-BD8C-CC57AE2A536E}" dt="2022-08-26T17:29:26.218" v="2743" actId="21"/>
          <ac:spMkLst>
            <pc:docMk/>
            <pc:sldMk cId="2045033613" sldId="284"/>
            <ac:spMk id="2" creationId="{21869DE6-F19A-7A4C-A3A4-D011FD16DEE9}"/>
          </ac:spMkLst>
        </pc:spChg>
      </pc:sldChg>
      <pc:sldChg chg="addSp delSp modSp add mod modNotes modNotesTx">
        <pc:chgData name="Porter, Rob" userId="dab20c34-4a11-48ee-8f34-9a27268f68ed" providerId="ADAL" clId="{BE5128CF-4E60-4FD8-BD8C-CC57AE2A536E}" dt="2022-08-26T17:37:19.803" v="2879" actId="6549"/>
        <pc:sldMkLst>
          <pc:docMk/>
          <pc:sldMk cId="4197374739" sldId="285"/>
        </pc:sldMkLst>
        <pc:spChg chg="del">
          <ac:chgData name="Porter, Rob" userId="dab20c34-4a11-48ee-8f34-9a27268f68ed" providerId="ADAL" clId="{BE5128CF-4E60-4FD8-BD8C-CC57AE2A536E}" dt="2022-08-26T14:10:23.797" v="642" actId="478"/>
          <ac:spMkLst>
            <pc:docMk/>
            <pc:sldMk cId="4197374739" sldId="285"/>
            <ac:spMk id="2" creationId="{21869DE6-F19A-7A4C-A3A4-D011FD16DEE9}"/>
          </ac:spMkLst>
        </pc:spChg>
        <pc:spChg chg="mod">
          <ac:chgData name="Porter, Rob" userId="dab20c34-4a11-48ee-8f34-9a27268f68ed" providerId="ADAL" clId="{BE5128CF-4E60-4FD8-BD8C-CC57AE2A536E}" dt="2022-08-26T16:59:07.148" v="2683" actId="20577"/>
          <ac:spMkLst>
            <pc:docMk/>
            <pc:sldMk cId="4197374739" sldId="285"/>
            <ac:spMk id="3" creationId="{1F806EC2-1DE8-7344-9D13-9C1DE95356A3}"/>
          </ac:spMkLst>
        </pc:spChg>
        <pc:spChg chg="add del mod">
          <ac:chgData name="Porter, Rob" userId="dab20c34-4a11-48ee-8f34-9a27268f68ed" providerId="ADAL" clId="{BE5128CF-4E60-4FD8-BD8C-CC57AE2A536E}" dt="2022-08-26T14:10:48.986" v="643" actId="1032"/>
          <ac:spMkLst>
            <pc:docMk/>
            <pc:sldMk cId="4197374739" sldId="285"/>
            <ac:spMk id="5" creationId="{B22B837E-716B-44DE-B436-637388F47955}"/>
          </ac:spMkLst>
        </pc:spChg>
        <pc:spChg chg="add del mod">
          <ac:chgData name="Porter, Rob" userId="dab20c34-4a11-48ee-8f34-9a27268f68ed" providerId="ADAL" clId="{BE5128CF-4E60-4FD8-BD8C-CC57AE2A536E}" dt="2022-08-26T15:21:51.897" v="1547" actId="1032"/>
          <ac:spMkLst>
            <pc:docMk/>
            <pc:sldMk cId="4197374739" sldId="285"/>
            <ac:spMk id="8" creationId="{CC45F78C-1672-445A-958A-8825E41C5A86}"/>
          </ac:spMkLst>
        </pc:spChg>
        <pc:spChg chg="add del mod">
          <ac:chgData name="Porter, Rob" userId="dab20c34-4a11-48ee-8f34-9a27268f68ed" providerId="ADAL" clId="{BE5128CF-4E60-4FD8-BD8C-CC57AE2A536E}" dt="2022-08-26T15:24:40.389" v="1708" actId="478"/>
          <ac:spMkLst>
            <pc:docMk/>
            <pc:sldMk cId="4197374739" sldId="285"/>
            <ac:spMk id="10" creationId="{40A7C2D3-A5A6-4D1F-BD92-605D810AB8AD}"/>
          </ac:spMkLst>
        </pc:spChg>
        <pc:spChg chg="add mod">
          <ac:chgData name="Porter, Rob" userId="dab20c34-4a11-48ee-8f34-9a27268f68ed" providerId="ADAL" clId="{BE5128CF-4E60-4FD8-BD8C-CC57AE2A536E}" dt="2022-08-26T16:59:52.066" v="2713" actId="1076"/>
          <ac:spMkLst>
            <pc:docMk/>
            <pc:sldMk cId="4197374739" sldId="285"/>
            <ac:spMk id="12" creationId="{43E41B81-F449-4696-9E32-B7F33A385141}"/>
          </ac:spMkLst>
        </pc:spChg>
        <pc:spChg chg="add del mod">
          <ac:chgData name="Porter, Rob" userId="dab20c34-4a11-48ee-8f34-9a27268f68ed" providerId="ADAL" clId="{BE5128CF-4E60-4FD8-BD8C-CC57AE2A536E}" dt="2022-08-26T15:31:30.431" v="1899" actId="478"/>
          <ac:spMkLst>
            <pc:docMk/>
            <pc:sldMk cId="4197374739" sldId="285"/>
            <ac:spMk id="13" creationId="{08BE541B-1A6B-4B75-8545-C7D619B5622D}"/>
          </ac:spMkLst>
        </pc:spChg>
        <pc:spChg chg="add mod">
          <ac:chgData name="Porter, Rob" userId="dab20c34-4a11-48ee-8f34-9a27268f68ed" providerId="ADAL" clId="{BE5128CF-4E60-4FD8-BD8C-CC57AE2A536E}" dt="2022-08-26T16:59:52.066" v="2713" actId="1076"/>
          <ac:spMkLst>
            <pc:docMk/>
            <pc:sldMk cId="4197374739" sldId="285"/>
            <ac:spMk id="14" creationId="{107A9E54-95B8-4EAE-A44A-6923BB93295D}"/>
          </ac:spMkLst>
        </pc:spChg>
        <pc:spChg chg="add mod">
          <ac:chgData name="Porter, Rob" userId="dab20c34-4a11-48ee-8f34-9a27268f68ed" providerId="ADAL" clId="{BE5128CF-4E60-4FD8-BD8C-CC57AE2A536E}" dt="2022-08-26T16:59:52.066" v="2713" actId="1076"/>
          <ac:spMkLst>
            <pc:docMk/>
            <pc:sldMk cId="4197374739" sldId="285"/>
            <ac:spMk id="15" creationId="{13836E01-A24A-430F-BAA1-2DD27A1BD641}"/>
          </ac:spMkLst>
        </pc:spChg>
        <pc:spChg chg="add mod">
          <ac:chgData name="Porter, Rob" userId="dab20c34-4a11-48ee-8f34-9a27268f68ed" providerId="ADAL" clId="{BE5128CF-4E60-4FD8-BD8C-CC57AE2A536E}" dt="2022-08-26T16:59:57.482" v="2714" actId="1076"/>
          <ac:spMkLst>
            <pc:docMk/>
            <pc:sldMk cId="4197374739" sldId="285"/>
            <ac:spMk id="16" creationId="{79F17CB2-DD55-4916-9668-635CA4F58AC1}"/>
          </ac:spMkLst>
        </pc:spChg>
        <pc:graphicFrameChg chg="add del modGraphic">
          <ac:chgData name="Porter, Rob" userId="dab20c34-4a11-48ee-8f34-9a27268f68ed" providerId="ADAL" clId="{BE5128CF-4E60-4FD8-BD8C-CC57AE2A536E}" dt="2022-08-26T15:21:28.647" v="1546" actId="478"/>
          <ac:graphicFrameMkLst>
            <pc:docMk/>
            <pc:sldMk cId="4197374739" sldId="285"/>
            <ac:graphicFrameMk id="6" creationId="{2873ED70-3D0F-4137-8E2B-EF6CD7ADE0D2}"/>
          </ac:graphicFrameMkLst>
        </pc:graphicFrameChg>
        <pc:graphicFrameChg chg="add mod modGraphic">
          <ac:chgData name="Porter, Rob" userId="dab20c34-4a11-48ee-8f34-9a27268f68ed" providerId="ADAL" clId="{BE5128CF-4E60-4FD8-BD8C-CC57AE2A536E}" dt="2022-08-26T16:59:52.066" v="2713" actId="1076"/>
          <ac:graphicFrameMkLst>
            <pc:docMk/>
            <pc:sldMk cId="4197374739" sldId="285"/>
            <ac:graphicFrameMk id="9" creationId="{2E000C5F-C3F2-4B48-A2E4-55AD2A83EBD9}"/>
          </ac:graphicFrameMkLst>
        </pc:graphicFrameChg>
        <pc:graphicFrameChg chg="add mod modGraphic">
          <ac:chgData name="Porter, Rob" userId="dab20c34-4a11-48ee-8f34-9a27268f68ed" providerId="ADAL" clId="{BE5128CF-4E60-4FD8-BD8C-CC57AE2A536E}" dt="2022-08-26T17:00:47.461" v="2716" actId="20577"/>
          <ac:graphicFrameMkLst>
            <pc:docMk/>
            <pc:sldMk cId="4197374739" sldId="285"/>
            <ac:graphicFrameMk id="11" creationId="{06D9ACFB-6645-4309-936E-D1211DD15905}"/>
          </ac:graphicFrameMkLst>
        </pc:graphicFrameChg>
      </pc:sldChg>
      <pc:sldChg chg="delSp modSp add mod ord">
        <pc:chgData name="Porter, Rob" userId="dab20c34-4a11-48ee-8f34-9a27268f68ed" providerId="ADAL" clId="{BE5128CF-4E60-4FD8-BD8C-CC57AE2A536E}" dt="2022-08-26T16:50:06.109" v="2235" actId="6549"/>
        <pc:sldMkLst>
          <pc:docMk/>
          <pc:sldMk cId="1821104461" sldId="286"/>
        </pc:sldMkLst>
        <pc:spChg chg="mod">
          <ac:chgData name="Porter, Rob" userId="dab20c34-4a11-48ee-8f34-9a27268f68ed" providerId="ADAL" clId="{BE5128CF-4E60-4FD8-BD8C-CC57AE2A536E}" dt="2022-08-26T16:50:06.109" v="2235" actId="6549"/>
          <ac:spMkLst>
            <pc:docMk/>
            <pc:sldMk cId="1821104461" sldId="286"/>
            <ac:spMk id="2" creationId="{21869DE6-F19A-7A4C-A3A4-D011FD16DEE9}"/>
          </ac:spMkLst>
        </pc:spChg>
        <pc:spChg chg="mod">
          <ac:chgData name="Porter, Rob" userId="dab20c34-4a11-48ee-8f34-9a27268f68ed" providerId="ADAL" clId="{BE5128CF-4E60-4FD8-BD8C-CC57AE2A536E}" dt="2022-08-26T14:13:17.880" v="679" actId="20577"/>
          <ac:spMkLst>
            <pc:docMk/>
            <pc:sldMk cId="1821104461" sldId="286"/>
            <ac:spMk id="3" creationId="{1F806EC2-1DE8-7344-9D13-9C1DE95356A3}"/>
          </ac:spMkLst>
        </pc:spChg>
        <pc:picChg chg="del">
          <ac:chgData name="Porter, Rob" userId="dab20c34-4a11-48ee-8f34-9a27268f68ed" providerId="ADAL" clId="{BE5128CF-4E60-4FD8-BD8C-CC57AE2A536E}" dt="2022-08-26T14:13:42.854" v="680" actId="478"/>
          <ac:picMkLst>
            <pc:docMk/>
            <pc:sldMk cId="1821104461" sldId="286"/>
            <ac:picMk id="17" creationId="{A06A0C2A-6480-45E3-A915-15B6EA15E70D}"/>
          </ac:picMkLst>
        </pc:picChg>
        <pc:picChg chg="mod">
          <ac:chgData name="Porter, Rob" userId="dab20c34-4a11-48ee-8f34-9a27268f68ed" providerId="ADAL" clId="{BE5128CF-4E60-4FD8-BD8C-CC57AE2A536E}" dt="2022-08-26T14:13:54.936" v="683" actId="1076"/>
          <ac:picMkLst>
            <pc:docMk/>
            <pc:sldMk cId="1821104461" sldId="286"/>
            <ac:picMk id="18" creationId="{D5CB1225-420D-4B04-BD8D-AFCA5EB1D070}"/>
          </ac:picMkLst>
        </pc:picChg>
      </pc:sldChg>
      <pc:sldChg chg="addSp delSp modSp add mod modAnim">
        <pc:chgData name="Porter, Rob" userId="dab20c34-4a11-48ee-8f34-9a27268f68ed" providerId="ADAL" clId="{BE5128CF-4E60-4FD8-BD8C-CC57AE2A536E}" dt="2022-08-26T16:50:29.434" v="2237" actId="6549"/>
        <pc:sldMkLst>
          <pc:docMk/>
          <pc:sldMk cId="1159849207" sldId="287"/>
        </pc:sldMkLst>
        <pc:spChg chg="add mod">
          <ac:chgData name="Porter, Rob" userId="dab20c34-4a11-48ee-8f34-9a27268f68ed" providerId="ADAL" clId="{BE5128CF-4E60-4FD8-BD8C-CC57AE2A536E}" dt="2022-08-26T15:37:18.667" v="2170" actId="1037"/>
          <ac:spMkLst>
            <pc:docMk/>
            <pc:sldMk cId="1159849207" sldId="287"/>
            <ac:spMk id="2" creationId="{024F93EB-7449-4A6C-BD56-DDB127C7C6A1}"/>
          </ac:spMkLst>
        </pc:spChg>
        <pc:spChg chg="mod">
          <ac:chgData name="Porter, Rob" userId="dab20c34-4a11-48ee-8f34-9a27268f68ed" providerId="ADAL" clId="{BE5128CF-4E60-4FD8-BD8C-CC57AE2A536E}" dt="2022-08-26T16:50:29.434" v="2237" actId="6549"/>
          <ac:spMkLst>
            <pc:docMk/>
            <pc:sldMk cId="1159849207" sldId="287"/>
            <ac:spMk id="3" creationId="{081CD652-61C3-4A0C-9F37-01A60AEC4761}"/>
          </ac:spMkLst>
        </pc:spChg>
        <pc:spChg chg="mod ord">
          <ac:chgData name="Porter, Rob" userId="dab20c34-4a11-48ee-8f34-9a27268f68ed" providerId="ADAL" clId="{BE5128CF-4E60-4FD8-BD8C-CC57AE2A536E}" dt="2022-08-26T15:37:18.667" v="2170" actId="1037"/>
          <ac:spMkLst>
            <pc:docMk/>
            <pc:sldMk cId="1159849207" sldId="287"/>
            <ac:spMk id="11" creationId="{59BF51DB-FCC8-4341-8FC9-2D3BEE084275}"/>
          </ac:spMkLst>
        </pc:spChg>
        <pc:spChg chg="mod">
          <ac:chgData name="Porter, Rob" userId="dab20c34-4a11-48ee-8f34-9a27268f68ed" providerId="ADAL" clId="{BE5128CF-4E60-4FD8-BD8C-CC57AE2A536E}" dt="2022-08-26T14:47:16.856" v="1373" actId="208"/>
          <ac:spMkLst>
            <pc:docMk/>
            <pc:sldMk cId="1159849207" sldId="287"/>
            <ac:spMk id="14" creationId="{3A92DF93-06AA-4951-AF08-20A437A995B8}"/>
          </ac:spMkLst>
        </pc:spChg>
        <pc:spChg chg="mod">
          <ac:chgData name="Porter, Rob" userId="dab20c34-4a11-48ee-8f34-9a27268f68ed" providerId="ADAL" clId="{BE5128CF-4E60-4FD8-BD8C-CC57AE2A536E}" dt="2022-08-26T14:45:59.872" v="1350" actId="1037"/>
          <ac:spMkLst>
            <pc:docMk/>
            <pc:sldMk cId="1159849207" sldId="287"/>
            <ac:spMk id="22" creationId="{987BAF30-6E84-41C6-9066-24CCE99FFDE1}"/>
          </ac:spMkLst>
        </pc:spChg>
        <pc:spChg chg="mod">
          <ac:chgData name="Porter, Rob" userId="dab20c34-4a11-48ee-8f34-9a27268f68ed" providerId="ADAL" clId="{BE5128CF-4E60-4FD8-BD8C-CC57AE2A536E}" dt="2022-08-26T14:43:54.938" v="1323" actId="478"/>
          <ac:spMkLst>
            <pc:docMk/>
            <pc:sldMk cId="1159849207" sldId="287"/>
            <ac:spMk id="23" creationId="{6BF2AA46-D4B0-4D39-99C7-032F4D97E3D7}"/>
          </ac:spMkLst>
        </pc:spChg>
        <pc:spChg chg="mod">
          <ac:chgData name="Porter, Rob" userId="dab20c34-4a11-48ee-8f34-9a27268f68ed" providerId="ADAL" clId="{BE5128CF-4E60-4FD8-BD8C-CC57AE2A536E}" dt="2022-08-26T14:46:53.809" v="1367" actId="208"/>
          <ac:spMkLst>
            <pc:docMk/>
            <pc:sldMk cId="1159849207" sldId="287"/>
            <ac:spMk id="25" creationId="{019DADF6-D44D-477D-B8B7-73D12F1DDA02}"/>
          </ac:spMkLst>
        </pc:spChg>
        <pc:spChg chg="mod">
          <ac:chgData name="Porter, Rob" userId="dab20c34-4a11-48ee-8f34-9a27268f68ed" providerId="ADAL" clId="{BE5128CF-4E60-4FD8-BD8C-CC57AE2A536E}" dt="2022-08-26T14:46:52.287" v="1366" actId="208"/>
          <ac:spMkLst>
            <pc:docMk/>
            <pc:sldMk cId="1159849207" sldId="287"/>
            <ac:spMk id="26" creationId="{6D90717E-D2B0-4DD0-A25D-BB22695C199D}"/>
          </ac:spMkLst>
        </pc:spChg>
        <pc:spChg chg="mod">
          <ac:chgData name="Porter, Rob" userId="dab20c34-4a11-48ee-8f34-9a27268f68ed" providerId="ADAL" clId="{BE5128CF-4E60-4FD8-BD8C-CC57AE2A536E}" dt="2022-08-26T14:46:58.944" v="1370" actId="208"/>
          <ac:spMkLst>
            <pc:docMk/>
            <pc:sldMk cId="1159849207" sldId="287"/>
            <ac:spMk id="27" creationId="{0A783062-989E-4CBF-BDB1-53D1DF67F850}"/>
          </ac:spMkLst>
        </pc:spChg>
        <pc:spChg chg="mod">
          <ac:chgData name="Porter, Rob" userId="dab20c34-4a11-48ee-8f34-9a27268f68ed" providerId="ADAL" clId="{BE5128CF-4E60-4FD8-BD8C-CC57AE2A536E}" dt="2022-08-26T14:43:54.938" v="1323" actId="478"/>
          <ac:spMkLst>
            <pc:docMk/>
            <pc:sldMk cId="1159849207" sldId="287"/>
            <ac:spMk id="28" creationId="{8EFD2F95-48CE-4183-AE0F-103EAFC0A5CC}"/>
          </ac:spMkLst>
        </pc:spChg>
        <pc:spChg chg="mod">
          <ac:chgData name="Porter, Rob" userId="dab20c34-4a11-48ee-8f34-9a27268f68ed" providerId="ADAL" clId="{BE5128CF-4E60-4FD8-BD8C-CC57AE2A536E}" dt="2022-08-26T14:44:02.702" v="1324" actId="207"/>
          <ac:spMkLst>
            <pc:docMk/>
            <pc:sldMk cId="1159849207" sldId="287"/>
            <ac:spMk id="29" creationId="{9E885E05-893E-4402-B92A-6FE5159F5C14}"/>
          </ac:spMkLst>
        </pc:spChg>
        <pc:spChg chg="mod">
          <ac:chgData name="Porter, Rob" userId="dab20c34-4a11-48ee-8f34-9a27268f68ed" providerId="ADAL" clId="{BE5128CF-4E60-4FD8-BD8C-CC57AE2A536E}" dt="2022-08-26T14:46:57.055" v="1369" actId="208"/>
          <ac:spMkLst>
            <pc:docMk/>
            <pc:sldMk cId="1159849207" sldId="287"/>
            <ac:spMk id="30" creationId="{CC309C4B-32A9-4BAB-BD3C-1705007C624E}"/>
          </ac:spMkLst>
        </pc:spChg>
        <pc:spChg chg="mod">
          <ac:chgData name="Porter, Rob" userId="dab20c34-4a11-48ee-8f34-9a27268f68ed" providerId="ADAL" clId="{BE5128CF-4E60-4FD8-BD8C-CC57AE2A536E}" dt="2022-08-26T14:47:00.896" v="1371" actId="208"/>
          <ac:spMkLst>
            <pc:docMk/>
            <pc:sldMk cId="1159849207" sldId="287"/>
            <ac:spMk id="34" creationId="{16426678-3322-440F-83BF-459241A8A3F4}"/>
          </ac:spMkLst>
        </pc:spChg>
        <pc:spChg chg="mod">
          <ac:chgData name="Porter, Rob" userId="dab20c34-4a11-48ee-8f34-9a27268f68ed" providerId="ADAL" clId="{BE5128CF-4E60-4FD8-BD8C-CC57AE2A536E}" dt="2022-08-26T15:37:18.667" v="2170" actId="1037"/>
          <ac:spMkLst>
            <pc:docMk/>
            <pc:sldMk cId="1159849207" sldId="287"/>
            <ac:spMk id="35" creationId="{19350A48-3EE0-40F9-A060-311DA9F2D9AE}"/>
          </ac:spMkLst>
        </pc:spChg>
        <pc:spChg chg="mod">
          <ac:chgData name="Porter, Rob" userId="dab20c34-4a11-48ee-8f34-9a27268f68ed" providerId="ADAL" clId="{BE5128CF-4E60-4FD8-BD8C-CC57AE2A536E}" dt="2022-08-26T14:48:50.257" v="1388" actId="404"/>
          <ac:spMkLst>
            <pc:docMk/>
            <pc:sldMk cId="1159849207" sldId="287"/>
            <ac:spMk id="36" creationId="{B68EDAF5-3836-4F82-89FD-8DD355E446AC}"/>
          </ac:spMkLst>
        </pc:spChg>
        <pc:spChg chg="mod">
          <ac:chgData name="Porter, Rob" userId="dab20c34-4a11-48ee-8f34-9a27268f68ed" providerId="ADAL" clId="{BE5128CF-4E60-4FD8-BD8C-CC57AE2A536E}" dt="2022-08-26T14:47:12.320" v="1372" actId="478"/>
          <ac:spMkLst>
            <pc:docMk/>
            <pc:sldMk cId="1159849207" sldId="287"/>
            <ac:spMk id="40" creationId="{4AB692D0-636E-4F4F-B7B1-2FA417C733CB}"/>
          </ac:spMkLst>
        </pc:spChg>
        <pc:spChg chg="mod">
          <ac:chgData name="Porter, Rob" userId="dab20c34-4a11-48ee-8f34-9a27268f68ed" providerId="ADAL" clId="{BE5128CF-4E60-4FD8-BD8C-CC57AE2A536E}" dt="2022-08-26T14:43:52.665" v="1322" actId="478"/>
          <ac:spMkLst>
            <pc:docMk/>
            <pc:sldMk cId="1159849207" sldId="287"/>
            <ac:spMk id="41" creationId="{CF4CCF9D-690E-497B-906D-D8D03B3CE9BA}"/>
          </ac:spMkLst>
        </pc:spChg>
        <pc:spChg chg="mod">
          <ac:chgData name="Porter, Rob" userId="dab20c34-4a11-48ee-8f34-9a27268f68ed" providerId="ADAL" clId="{BE5128CF-4E60-4FD8-BD8C-CC57AE2A536E}" dt="2022-08-26T14:46:07.720" v="1354" actId="1038"/>
          <ac:spMkLst>
            <pc:docMk/>
            <pc:sldMk cId="1159849207" sldId="287"/>
            <ac:spMk id="42" creationId="{4752AE98-A273-4047-B0AC-322FA44EFBC9}"/>
          </ac:spMkLst>
        </pc:spChg>
        <pc:spChg chg="add mod ord">
          <ac:chgData name="Porter, Rob" userId="dab20c34-4a11-48ee-8f34-9a27268f68ed" providerId="ADAL" clId="{BE5128CF-4E60-4FD8-BD8C-CC57AE2A536E}" dt="2022-08-26T15:37:18.667" v="2170" actId="1037"/>
          <ac:spMkLst>
            <pc:docMk/>
            <pc:sldMk cId="1159849207" sldId="287"/>
            <ac:spMk id="44" creationId="{1A627190-6CF1-4541-8D4A-6F54811CCD86}"/>
          </ac:spMkLst>
        </pc:spChg>
        <pc:spChg chg="add mod">
          <ac:chgData name="Porter, Rob" userId="dab20c34-4a11-48ee-8f34-9a27268f68ed" providerId="ADAL" clId="{BE5128CF-4E60-4FD8-BD8C-CC57AE2A536E}" dt="2022-08-26T15:37:18.667" v="2170" actId="1037"/>
          <ac:spMkLst>
            <pc:docMk/>
            <pc:sldMk cId="1159849207" sldId="287"/>
            <ac:spMk id="48" creationId="{A37BB7BA-F0C2-48AF-B391-55BF75FCFF59}"/>
          </ac:spMkLst>
        </pc:spChg>
        <pc:spChg chg="add mod">
          <ac:chgData name="Porter, Rob" userId="dab20c34-4a11-48ee-8f34-9a27268f68ed" providerId="ADAL" clId="{BE5128CF-4E60-4FD8-BD8C-CC57AE2A536E}" dt="2022-08-26T15:37:18.667" v="2170" actId="1037"/>
          <ac:spMkLst>
            <pc:docMk/>
            <pc:sldMk cId="1159849207" sldId="287"/>
            <ac:spMk id="49" creationId="{A9AD532D-3195-4E60-BAF7-48440BD486C6}"/>
          </ac:spMkLst>
        </pc:spChg>
        <pc:spChg chg="add mod">
          <ac:chgData name="Porter, Rob" userId="dab20c34-4a11-48ee-8f34-9a27268f68ed" providerId="ADAL" clId="{BE5128CF-4E60-4FD8-BD8C-CC57AE2A536E}" dt="2022-08-26T15:37:18.667" v="2170" actId="1037"/>
          <ac:spMkLst>
            <pc:docMk/>
            <pc:sldMk cId="1159849207" sldId="287"/>
            <ac:spMk id="54" creationId="{45D19A89-AAD1-4479-B4BB-09781769E0C9}"/>
          </ac:spMkLst>
        </pc:spChg>
        <pc:spChg chg="add mod">
          <ac:chgData name="Porter, Rob" userId="dab20c34-4a11-48ee-8f34-9a27268f68ed" providerId="ADAL" clId="{BE5128CF-4E60-4FD8-BD8C-CC57AE2A536E}" dt="2022-08-26T15:37:18.667" v="2170" actId="1037"/>
          <ac:spMkLst>
            <pc:docMk/>
            <pc:sldMk cId="1159849207" sldId="287"/>
            <ac:spMk id="55" creationId="{F0A87600-2AE4-4BB1-A6B0-164D4C59E447}"/>
          </ac:spMkLst>
        </pc:spChg>
        <pc:spChg chg="mod">
          <ac:chgData name="Porter, Rob" userId="dab20c34-4a11-48ee-8f34-9a27268f68ed" providerId="ADAL" clId="{BE5128CF-4E60-4FD8-BD8C-CC57AE2A536E}" dt="2022-08-26T15:36:26.142" v="2112"/>
          <ac:spMkLst>
            <pc:docMk/>
            <pc:sldMk cId="1159849207" sldId="287"/>
            <ac:spMk id="57" creationId="{5C01003E-E657-4D63-A6EE-0F9CE5C8DA9F}"/>
          </ac:spMkLst>
        </pc:spChg>
        <pc:grpChg chg="mod">
          <ac:chgData name="Porter, Rob" userId="dab20c34-4a11-48ee-8f34-9a27268f68ed" providerId="ADAL" clId="{BE5128CF-4E60-4FD8-BD8C-CC57AE2A536E}" dt="2022-08-26T15:37:18.667" v="2170" actId="1037"/>
          <ac:grpSpMkLst>
            <pc:docMk/>
            <pc:sldMk cId="1159849207" sldId="287"/>
            <ac:grpSpMk id="5" creationId="{3031A095-CDE0-44C8-9CCF-FC3ACCA04462}"/>
          </ac:grpSpMkLst>
        </pc:grpChg>
        <pc:grpChg chg="mod">
          <ac:chgData name="Porter, Rob" userId="dab20c34-4a11-48ee-8f34-9a27268f68ed" providerId="ADAL" clId="{BE5128CF-4E60-4FD8-BD8C-CC57AE2A536E}" dt="2022-08-26T15:37:18.667" v="2170" actId="1037"/>
          <ac:grpSpMkLst>
            <pc:docMk/>
            <pc:sldMk cId="1159849207" sldId="287"/>
            <ac:grpSpMk id="6" creationId="{C3F45AAB-6BFD-4776-8AD6-C9DC59D3D925}"/>
          </ac:grpSpMkLst>
        </pc:grpChg>
        <pc:grpChg chg="mod">
          <ac:chgData name="Porter, Rob" userId="dab20c34-4a11-48ee-8f34-9a27268f68ed" providerId="ADAL" clId="{BE5128CF-4E60-4FD8-BD8C-CC57AE2A536E}" dt="2022-08-26T14:43:54.938" v="1323" actId="478"/>
          <ac:grpSpMkLst>
            <pc:docMk/>
            <pc:sldMk cId="1159849207" sldId="287"/>
            <ac:grpSpMk id="9" creationId="{51DCF996-EE8D-451A-B1F0-1E7A03E00AC9}"/>
          </ac:grpSpMkLst>
        </pc:grpChg>
        <pc:grpChg chg="mod">
          <ac:chgData name="Porter, Rob" userId="dab20c34-4a11-48ee-8f34-9a27268f68ed" providerId="ADAL" clId="{BE5128CF-4E60-4FD8-BD8C-CC57AE2A536E}" dt="2022-08-26T15:37:18.667" v="2170" actId="1037"/>
          <ac:grpSpMkLst>
            <pc:docMk/>
            <pc:sldMk cId="1159849207" sldId="287"/>
            <ac:grpSpMk id="10" creationId="{B2F8ED46-B636-401A-9EF4-AD1599CBA9E3}"/>
          </ac:grpSpMkLst>
        </pc:grpChg>
        <pc:grpChg chg="mod">
          <ac:chgData name="Porter, Rob" userId="dab20c34-4a11-48ee-8f34-9a27268f68ed" providerId="ADAL" clId="{BE5128CF-4E60-4FD8-BD8C-CC57AE2A536E}" dt="2022-08-26T14:43:54.938" v="1323" actId="478"/>
          <ac:grpSpMkLst>
            <pc:docMk/>
            <pc:sldMk cId="1159849207" sldId="287"/>
            <ac:grpSpMk id="16" creationId="{66A34D8D-2694-4565-AC7C-3D8423B75232}"/>
          </ac:grpSpMkLst>
        </pc:grpChg>
        <pc:grpChg chg="del mod">
          <ac:chgData name="Porter, Rob" userId="dab20c34-4a11-48ee-8f34-9a27268f68ed" providerId="ADAL" clId="{BE5128CF-4E60-4FD8-BD8C-CC57AE2A536E}" dt="2022-08-26T14:47:12.320" v="1372" actId="478"/>
          <ac:grpSpMkLst>
            <pc:docMk/>
            <pc:sldMk cId="1159849207" sldId="287"/>
            <ac:grpSpMk id="47" creationId="{B13CA87A-1178-4D96-B89C-58AAD0D29D57}"/>
          </ac:grpSpMkLst>
        </pc:grpChg>
        <pc:grpChg chg="mod">
          <ac:chgData name="Porter, Rob" userId="dab20c34-4a11-48ee-8f34-9a27268f68ed" providerId="ADAL" clId="{BE5128CF-4E60-4FD8-BD8C-CC57AE2A536E}" dt="2022-08-26T14:43:54.938" v="1323" actId="478"/>
          <ac:grpSpMkLst>
            <pc:docMk/>
            <pc:sldMk cId="1159849207" sldId="287"/>
            <ac:grpSpMk id="50" creationId="{DAF172CB-3D3E-4FAD-B888-3EC4909735A5}"/>
          </ac:grpSpMkLst>
        </pc:grpChg>
        <pc:grpChg chg="mod">
          <ac:chgData name="Porter, Rob" userId="dab20c34-4a11-48ee-8f34-9a27268f68ed" providerId="ADAL" clId="{BE5128CF-4E60-4FD8-BD8C-CC57AE2A536E}" dt="2022-08-26T15:37:18.667" v="2170" actId="1037"/>
          <ac:grpSpMkLst>
            <pc:docMk/>
            <pc:sldMk cId="1159849207" sldId="287"/>
            <ac:grpSpMk id="52" creationId="{41A07270-934A-48DB-AF9C-0A62DD818666}"/>
          </ac:grpSpMkLst>
        </pc:grpChg>
        <pc:grpChg chg="mod">
          <ac:chgData name="Porter, Rob" userId="dab20c34-4a11-48ee-8f34-9a27268f68ed" providerId="ADAL" clId="{BE5128CF-4E60-4FD8-BD8C-CC57AE2A536E}" dt="2022-08-26T15:36:43.556" v="2162" actId="1038"/>
          <ac:grpSpMkLst>
            <pc:docMk/>
            <pc:sldMk cId="1159849207" sldId="287"/>
            <ac:grpSpMk id="53" creationId="{4B91B29E-CD24-4772-BD05-73AC71B5A90A}"/>
          </ac:grpSpMkLst>
        </pc:grpChg>
        <pc:grpChg chg="add mod ord">
          <ac:chgData name="Porter, Rob" userId="dab20c34-4a11-48ee-8f34-9a27268f68ed" providerId="ADAL" clId="{BE5128CF-4E60-4FD8-BD8C-CC57AE2A536E}" dt="2022-08-26T15:36:54.292" v="2164" actId="167"/>
          <ac:grpSpMkLst>
            <pc:docMk/>
            <pc:sldMk cId="1159849207" sldId="287"/>
            <ac:grpSpMk id="56" creationId="{23E15B06-E335-4D21-B4E5-EB160B85E53B}"/>
          </ac:grpSpMkLst>
        </pc:grpChg>
        <pc:picChg chg="mod">
          <ac:chgData name="Porter, Rob" userId="dab20c34-4a11-48ee-8f34-9a27268f68ed" providerId="ADAL" clId="{BE5128CF-4E60-4FD8-BD8C-CC57AE2A536E}" dt="2022-08-26T14:43:52.665" v="1322" actId="478"/>
          <ac:picMkLst>
            <pc:docMk/>
            <pc:sldMk cId="1159849207" sldId="287"/>
            <ac:picMk id="12" creationId="{8AA0C4BF-7636-431A-AEA0-DC1758C87BAA}"/>
          </ac:picMkLst>
        </pc:picChg>
        <pc:picChg chg="mod">
          <ac:chgData name="Porter, Rob" userId="dab20c34-4a11-48ee-8f34-9a27268f68ed" providerId="ADAL" clId="{BE5128CF-4E60-4FD8-BD8C-CC57AE2A536E}" dt="2022-08-26T14:44:41.300" v="1327"/>
          <ac:picMkLst>
            <pc:docMk/>
            <pc:sldMk cId="1159849207" sldId="287"/>
            <ac:picMk id="17" creationId="{66EA8E72-C600-4939-8C05-2F1CB8024C9F}"/>
          </ac:picMkLst>
        </pc:picChg>
        <pc:picChg chg="mod">
          <ac:chgData name="Porter, Rob" userId="dab20c34-4a11-48ee-8f34-9a27268f68ed" providerId="ADAL" clId="{BE5128CF-4E60-4FD8-BD8C-CC57AE2A536E}" dt="2022-08-26T14:43:54.938" v="1323" actId="478"/>
          <ac:picMkLst>
            <pc:docMk/>
            <pc:sldMk cId="1159849207" sldId="287"/>
            <ac:picMk id="18" creationId="{97599FD0-2CE5-4185-A6EC-B8BBD46AC2A0}"/>
          </ac:picMkLst>
        </pc:picChg>
        <pc:picChg chg="mod">
          <ac:chgData name="Porter, Rob" userId="dab20c34-4a11-48ee-8f34-9a27268f68ed" providerId="ADAL" clId="{BE5128CF-4E60-4FD8-BD8C-CC57AE2A536E}" dt="2022-08-26T14:44:38.308" v="1326"/>
          <ac:picMkLst>
            <pc:docMk/>
            <pc:sldMk cId="1159849207" sldId="287"/>
            <ac:picMk id="19" creationId="{5B473481-3CFB-479A-BB65-2B3BD1CA0247}"/>
          </ac:picMkLst>
        </pc:picChg>
        <pc:picChg chg="mod">
          <ac:chgData name="Porter, Rob" userId="dab20c34-4a11-48ee-8f34-9a27268f68ed" providerId="ADAL" clId="{BE5128CF-4E60-4FD8-BD8C-CC57AE2A536E}" dt="2022-08-26T14:44:34.018" v="1325"/>
          <ac:picMkLst>
            <pc:docMk/>
            <pc:sldMk cId="1159849207" sldId="287"/>
            <ac:picMk id="20" creationId="{EAE32AD5-9D99-40F0-8672-032D7852D33D}"/>
          </ac:picMkLst>
        </pc:picChg>
        <pc:picChg chg="mod">
          <ac:chgData name="Porter, Rob" userId="dab20c34-4a11-48ee-8f34-9a27268f68ed" providerId="ADAL" clId="{BE5128CF-4E60-4FD8-BD8C-CC57AE2A536E}" dt="2022-08-26T14:44:45.655" v="1328"/>
          <ac:picMkLst>
            <pc:docMk/>
            <pc:sldMk cId="1159849207" sldId="287"/>
            <ac:picMk id="21" creationId="{0583F300-4D15-4964-AC38-78AC754F353E}"/>
          </ac:picMkLst>
        </pc:picChg>
        <pc:picChg chg="mod">
          <ac:chgData name="Porter, Rob" userId="dab20c34-4a11-48ee-8f34-9a27268f68ed" providerId="ADAL" clId="{BE5128CF-4E60-4FD8-BD8C-CC57AE2A536E}" dt="2022-08-26T14:47:12.320" v="1372" actId="478"/>
          <ac:picMkLst>
            <pc:docMk/>
            <pc:sldMk cId="1159849207" sldId="287"/>
            <ac:picMk id="33" creationId="{FDE1D639-B31F-4ADB-AE96-28E396C559FB}"/>
          </ac:picMkLst>
        </pc:picChg>
        <pc:picChg chg="del">
          <ac:chgData name="Porter, Rob" userId="dab20c34-4a11-48ee-8f34-9a27268f68ed" providerId="ADAL" clId="{BE5128CF-4E60-4FD8-BD8C-CC57AE2A536E}" dt="2022-08-26T14:43:52.665" v="1322" actId="478"/>
          <ac:picMkLst>
            <pc:docMk/>
            <pc:sldMk cId="1159849207" sldId="287"/>
            <ac:picMk id="37" creationId="{4D9B67C1-CA9D-4AE0-9C9A-8E742850F603}"/>
          </ac:picMkLst>
        </pc:picChg>
        <pc:picChg chg="del">
          <ac:chgData name="Porter, Rob" userId="dab20c34-4a11-48ee-8f34-9a27268f68ed" providerId="ADAL" clId="{BE5128CF-4E60-4FD8-BD8C-CC57AE2A536E}" dt="2022-08-26T14:43:54.938" v="1323" actId="478"/>
          <ac:picMkLst>
            <pc:docMk/>
            <pc:sldMk cId="1159849207" sldId="287"/>
            <ac:picMk id="38" creationId="{2EDCA905-17FA-49E0-807F-69F5800BB7A4}"/>
          </ac:picMkLst>
        </pc:picChg>
        <pc:picChg chg="del">
          <ac:chgData name="Porter, Rob" userId="dab20c34-4a11-48ee-8f34-9a27268f68ed" providerId="ADAL" clId="{BE5128CF-4E60-4FD8-BD8C-CC57AE2A536E}" dt="2022-08-26T14:47:12.320" v="1372" actId="478"/>
          <ac:picMkLst>
            <pc:docMk/>
            <pc:sldMk cId="1159849207" sldId="287"/>
            <ac:picMk id="39" creationId="{4FBD7142-7245-4A81-96A8-26D0E794BF08}"/>
          </ac:picMkLst>
        </pc:picChg>
        <pc:picChg chg="add del mod">
          <ac:chgData name="Porter, Rob" userId="dab20c34-4a11-48ee-8f34-9a27268f68ed" providerId="ADAL" clId="{BE5128CF-4E60-4FD8-BD8C-CC57AE2A536E}" dt="2022-08-26T14:38:58.724" v="1302" actId="478"/>
          <ac:picMkLst>
            <pc:docMk/>
            <pc:sldMk cId="1159849207" sldId="287"/>
            <ac:picMk id="43" creationId="{4AFBC1D6-B9A6-4DCD-9D92-86C515AB3A0C}"/>
          </ac:picMkLst>
        </pc:picChg>
        <pc:picChg chg="mod">
          <ac:chgData name="Porter, Rob" userId="dab20c34-4a11-48ee-8f34-9a27268f68ed" providerId="ADAL" clId="{BE5128CF-4E60-4FD8-BD8C-CC57AE2A536E}" dt="2022-08-26T15:36:26.142" v="2112"/>
          <ac:picMkLst>
            <pc:docMk/>
            <pc:sldMk cId="1159849207" sldId="287"/>
            <ac:picMk id="58" creationId="{B266E868-2C3F-47FF-BA07-AF352D8AFA0E}"/>
          </ac:picMkLst>
        </pc:picChg>
        <pc:picChg chg="mod">
          <ac:chgData name="Porter, Rob" userId="dab20c34-4a11-48ee-8f34-9a27268f68ed" providerId="ADAL" clId="{BE5128CF-4E60-4FD8-BD8C-CC57AE2A536E}" dt="2022-08-26T15:36:26.142" v="2112"/>
          <ac:picMkLst>
            <pc:docMk/>
            <pc:sldMk cId="1159849207" sldId="287"/>
            <ac:picMk id="59" creationId="{EF9A954B-E4EA-4FCC-85D0-767F7490EF61}"/>
          </ac:picMkLst>
        </pc:picChg>
      </pc:sldChg>
      <pc:sldChg chg="addSp delSp modSp add mod">
        <pc:chgData name="Porter, Rob" userId="dab20c34-4a11-48ee-8f34-9a27268f68ed" providerId="ADAL" clId="{BE5128CF-4E60-4FD8-BD8C-CC57AE2A536E}" dt="2022-08-26T17:35:52.755" v="2871" actId="1037"/>
        <pc:sldMkLst>
          <pc:docMk/>
          <pc:sldMk cId="1160624240" sldId="288"/>
        </pc:sldMkLst>
        <pc:spChg chg="add del mod">
          <ac:chgData name="Porter, Rob" userId="dab20c34-4a11-48ee-8f34-9a27268f68ed" providerId="ADAL" clId="{BE5128CF-4E60-4FD8-BD8C-CC57AE2A536E}" dt="2022-08-26T17:03:16.211" v="2720" actId="478"/>
          <ac:spMkLst>
            <pc:docMk/>
            <pc:sldMk cId="1160624240" sldId="288"/>
            <ac:spMk id="4" creationId="{1A5E7D93-6B1F-44F3-911D-8EBED4773FED}"/>
          </ac:spMkLst>
        </pc:spChg>
        <pc:spChg chg="del">
          <ac:chgData name="Porter, Rob" userId="dab20c34-4a11-48ee-8f34-9a27268f68ed" providerId="ADAL" clId="{BE5128CF-4E60-4FD8-BD8C-CC57AE2A536E}" dt="2022-08-26T17:03:13.033" v="2719" actId="478"/>
          <ac:spMkLst>
            <pc:docMk/>
            <pc:sldMk cId="1160624240" sldId="288"/>
            <ac:spMk id="12" creationId="{43E41B81-F449-4696-9E32-B7F33A385141}"/>
          </ac:spMkLst>
        </pc:spChg>
        <pc:spChg chg="del">
          <ac:chgData name="Porter, Rob" userId="dab20c34-4a11-48ee-8f34-9a27268f68ed" providerId="ADAL" clId="{BE5128CF-4E60-4FD8-BD8C-CC57AE2A536E}" dt="2022-08-26T17:03:13.033" v="2719" actId="478"/>
          <ac:spMkLst>
            <pc:docMk/>
            <pc:sldMk cId="1160624240" sldId="288"/>
            <ac:spMk id="14" creationId="{107A9E54-95B8-4EAE-A44A-6923BB93295D}"/>
          </ac:spMkLst>
        </pc:spChg>
        <pc:spChg chg="del">
          <ac:chgData name="Porter, Rob" userId="dab20c34-4a11-48ee-8f34-9a27268f68ed" providerId="ADAL" clId="{BE5128CF-4E60-4FD8-BD8C-CC57AE2A536E}" dt="2022-08-26T17:03:13.033" v="2719" actId="478"/>
          <ac:spMkLst>
            <pc:docMk/>
            <pc:sldMk cId="1160624240" sldId="288"/>
            <ac:spMk id="15" creationId="{13836E01-A24A-430F-BAA1-2DD27A1BD641}"/>
          </ac:spMkLst>
        </pc:spChg>
        <pc:spChg chg="del">
          <ac:chgData name="Porter, Rob" userId="dab20c34-4a11-48ee-8f34-9a27268f68ed" providerId="ADAL" clId="{BE5128CF-4E60-4FD8-BD8C-CC57AE2A536E}" dt="2022-08-26T17:03:13.033" v="2719" actId="478"/>
          <ac:spMkLst>
            <pc:docMk/>
            <pc:sldMk cId="1160624240" sldId="288"/>
            <ac:spMk id="16" creationId="{79F17CB2-DD55-4916-9668-635CA4F58AC1}"/>
          </ac:spMkLst>
        </pc:spChg>
        <pc:spChg chg="add mod">
          <ac:chgData name="Porter, Rob" userId="dab20c34-4a11-48ee-8f34-9a27268f68ed" providerId="ADAL" clId="{BE5128CF-4E60-4FD8-BD8C-CC57AE2A536E}" dt="2022-08-26T17:33:38.672" v="2830" actId="1076"/>
          <ac:spMkLst>
            <pc:docMk/>
            <pc:sldMk cId="1160624240" sldId="288"/>
            <ac:spMk id="19" creationId="{39827010-1162-4984-B8E4-39F81F33E992}"/>
          </ac:spMkLst>
        </pc:spChg>
        <pc:spChg chg="add mod">
          <ac:chgData name="Porter, Rob" userId="dab20c34-4a11-48ee-8f34-9a27268f68ed" providerId="ADAL" clId="{BE5128CF-4E60-4FD8-BD8C-CC57AE2A536E}" dt="2022-08-26T17:35:52.755" v="2871" actId="1037"/>
          <ac:spMkLst>
            <pc:docMk/>
            <pc:sldMk cId="1160624240" sldId="288"/>
            <ac:spMk id="20" creationId="{C83CC973-7AC7-4314-9FE9-7305135B3292}"/>
          </ac:spMkLst>
        </pc:spChg>
        <pc:graphicFrameChg chg="del">
          <ac:chgData name="Porter, Rob" userId="dab20c34-4a11-48ee-8f34-9a27268f68ed" providerId="ADAL" clId="{BE5128CF-4E60-4FD8-BD8C-CC57AE2A536E}" dt="2022-08-26T17:03:13.033" v="2719" actId="478"/>
          <ac:graphicFrameMkLst>
            <pc:docMk/>
            <pc:sldMk cId="1160624240" sldId="288"/>
            <ac:graphicFrameMk id="9" creationId="{2E000C5F-C3F2-4B48-A2E4-55AD2A83EBD9}"/>
          </ac:graphicFrameMkLst>
        </pc:graphicFrameChg>
        <pc:graphicFrameChg chg="del">
          <ac:chgData name="Porter, Rob" userId="dab20c34-4a11-48ee-8f34-9a27268f68ed" providerId="ADAL" clId="{BE5128CF-4E60-4FD8-BD8C-CC57AE2A536E}" dt="2022-08-26T17:03:13.033" v="2719" actId="478"/>
          <ac:graphicFrameMkLst>
            <pc:docMk/>
            <pc:sldMk cId="1160624240" sldId="288"/>
            <ac:graphicFrameMk id="11" creationId="{06D9ACFB-6645-4309-936E-D1211DD15905}"/>
          </ac:graphicFrameMkLst>
        </pc:graphicFrameChg>
        <pc:picChg chg="add mod">
          <ac:chgData name="Porter, Rob" userId="dab20c34-4a11-48ee-8f34-9a27268f68ed" providerId="ADAL" clId="{BE5128CF-4E60-4FD8-BD8C-CC57AE2A536E}" dt="2022-08-26T17:32:44.183" v="2820" actId="1076"/>
          <ac:picMkLst>
            <pc:docMk/>
            <pc:sldMk cId="1160624240" sldId="288"/>
            <ac:picMk id="6" creationId="{C01C793F-877C-4D12-92D8-F4E97B4601CE}"/>
          </ac:picMkLst>
        </pc:picChg>
        <pc:picChg chg="add mod">
          <ac:chgData name="Porter, Rob" userId="dab20c34-4a11-48ee-8f34-9a27268f68ed" providerId="ADAL" clId="{BE5128CF-4E60-4FD8-BD8C-CC57AE2A536E}" dt="2022-08-26T17:32:44.183" v="2820" actId="1076"/>
          <ac:picMkLst>
            <pc:docMk/>
            <pc:sldMk cId="1160624240" sldId="288"/>
            <ac:picMk id="8" creationId="{364BCE97-2EB7-42CE-9314-C8B75FA87998}"/>
          </ac:picMkLst>
        </pc:picChg>
        <pc:picChg chg="add mod">
          <ac:chgData name="Porter, Rob" userId="dab20c34-4a11-48ee-8f34-9a27268f68ed" providerId="ADAL" clId="{BE5128CF-4E60-4FD8-BD8C-CC57AE2A536E}" dt="2022-08-26T17:32:44.183" v="2820" actId="1076"/>
          <ac:picMkLst>
            <pc:docMk/>
            <pc:sldMk cId="1160624240" sldId="288"/>
            <ac:picMk id="13" creationId="{A66DD82F-BF6D-4E17-9CA5-83010912214E}"/>
          </ac:picMkLst>
        </pc:picChg>
        <pc:picChg chg="add del mod">
          <ac:chgData name="Porter, Rob" userId="dab20c34-4a11-48ee-8f34-9a27268f68ed" providerId="ADAL" clId="{BE5128CF-4E60-4FD8-BD8C-CC57AE2A536E}" dt="2022-08-26T17:34:40.979" v="2839" actId="478"/>
          <ac:picMkLst>
            <pc:docMk/>
            <pc:sldMk cId="1160624240" sldId="288"/>
            <ac:picMk id="18" creationId="{395547CF-FFE8-41FF-90E4-2676BE129445}"/>
          </ac:picMkLst>
        </pc:picChg>
        <pc:picChg chg="add mod ord">
          <ac:chgData name="Porter, Rob" userId="dab20c34-4a11-48ee-8f34-9a27268f68ed" providerId="ADAL" clId="{BE5128CF-4E60-4FD8-BD8C-CC57AE2A536E}" dt="2022-08-26T17:34:54.446" v="2843" actId="14100"/>
          <ac:picMkLst>
            <pc:docMk/>
            <pc:sldMk cId="1160624240" sldId="288"/>
            <ac:picMk id="22" creationId="{3ACE6419-8BCA-4B64-84E4-F1B37D8A19E5}"/>
          </ac:picMkLst>
        </pc:picChg>
      </pc:sldChg>
      <pc:sldMasterChg chg="addSp modSp mod">
        <pc:chgData name="Porter, Rob" userId="dab20c34-4a11-48ee-8f34-9a27268f68ed" providerId="ADAL" clId="{BE5128CF-4E60-4FD8-BD8C-CC57AE2A536E}" dt="2022-08-26T15:38:07.466" v="2173" actId="1076"/>
        <pc:sldMasterMkLst>
          <pc:docMk/>
          <pc:sldMasterMk cId="2002287908" sldId="2147483648"/>
        </pc:sldMasterMkLst>
        <pc:picChg chg="add mod">
          <ac:chgData name="Porter, Rob" userId="dab20c34-4a11-48ee-8f34-9a27268f68ed" providerId="ADAL" clId="{BE5128CF-4E60-4FD8-BD8C-CC57AE2A536E}" dt="2022-08-26T15:38:07.466" v="2173" actId="1076"/>
          <ac:picMkLst>
            <pc:docMk/>
            <pc:sldMasterMk cId="2002287908" sldId="2147483648"/>
            <ac:picMk id="10" creationId="{8473B720-9BB4-4C1F-AF52-3D47EC0A8066}"/>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365CE-50A6-4355-B9CB-F71EC9774CDC}" type="doc">
      <dgm:prSet loTypeId="urn:microsoft.com/office/officeart/2005/8/layout/chevron1" loCatId="process" qsTypeId="urn:microsoft.com/office/officeart/2005/8/quickstyle/3d5" qsCatId="3D" csTypeId="urn:microsoft.com/office/officeart/2005/8/colors/accent1_2" csCatId="accent1" phldr="1"/>
      <dgm:spPr/>
    </dgm:pt>
    <dgm:pt modelId="{4A0606A4-DC63-476C-B5A7-AFE0601BA85B}">
      <dgm:prSet phldrT="[Text]"/>
      <dgm:spPr/>
      <dgm:t>
        <a:bodyPr/>
        <a:lstStyle/>
        <a:p>
          <a:r>
            <a:rPr lang="en-GB" dirty="0"/>
            <a:t>AMWA “</a:t>
          </a:r>
          <a:r>
            <a:rPr lang="en-GB" b="1" dirty="0">
              <a:solidFill>
                <a:srgbClr val="FFFF00"/>
              </a:solidFill>
            </a:rPr>
            <a:t>NMOS Client Testing</a:t>
          </a:r>
          <a:r>
            <a:rPr lang="en-GB" dirty="0"/>
            <a:t>” activity</a:t>
          </a:r>
        </a:p>
      </dgm:t>
    </dgm:pt>
    <dgm:pt modelId="{FE702B16-1A62-4A09-98A5-8F423C285400}" type="parTrans" cxnId="{60124885-F94F-4E60-9393-69B6F3492677}">
      <dgm:prSet/>
      <dgm:spPr/>
      <dgm:t>
        <a:bodyPr/>
        <a:lstStyle/>
        <a:p>
          <a:endParaRPr lang="en-GB"/>
        </a:p>
      </dgm:t>
    </dgm:pt>
    <dgm:pt modelId="{D9F33253-BE96-4B57-8A5C-A3DBF459EC9E}" type="sibTrans" cxnId="{60124885-F94F-4E60-9393-69B6F3492677}">
      <dgm:prSet/>
      <dgm:spPr/>
      <dgm:t>
        <a:bodyPr/>
        <a:lstStyle/>
        <a:p>
          <a:endParaRPr lang="en-GB"/>
        </a:p>
      </dgm:t>
    </dgm:pt>
    <dgm:pt modelId="{4521B476-AF2B-4DF4-9072-B5F6C6CEE851}">
      <dgm:prSet phldrT="[Text]"/>
      <dgm:spPr/>
      <dgm:t>
        <a:bodyPr/>
        <a:lstStyle/>
        <a:p>
          <a:r>
            <a:rPr lang="en-GB" dirty="0"/>
            <a:t>NMOS Architecture Review Group review and approve new test suite</a:t>
          </a:r>
        </a:p>
      </dgm:t>
    </dgm:pt>
    <dgm:pt modelId="{1671B164-57C2-4213-AC8F-51A0D91A5EA2}" type="parTrans" cxnId="{92F7857C-C35C-41D5-BE80-353A1B356059}">
      <dgm:prSet/>
      <dgm:spPr/>
      <dgm:t>
        <a:bodyPr/>
        <a:lstStyle/>
        <a:p>
          <a:endParaRPr lang="en-GB"/>
        </a:p>
      </dgm:t>
    </dgm:pt>
    <dgm:pt modelId="{ECD6CC8A-F551-495C-A80C-FDA1B9C94D5A}" type="sibTrans" cxnId="{92F7857C-C35C-41D5-BE80-353A1B356059}">
      <dgm:prSet/>
      <dgm:spPr/>
      <dgm:t>
        <a:bodyPr/>
        <a:lstStyle/>
        <a:p>
          <a:endParaRPr lang="en-GB"/>
        </a:p>
      </dgm:t>
    </dgm:pt>
    <dgm:pt modelId="{758F596E-EC33-43F4-B2E6-D50C197730ED}">
      <dgm:prSet phldrT="[Text]"/>
      <dgm:spPr/>
      <dgm:t>
        <a:bodyPr/>
        <a:lstStyle/>
        <a:p>
          <a:r>
            <a:rPr lang="en-GB" dirty="0"/>
            <a:t>AMWA workshop</a:t>
          </a:r>
        </a:p>
      </dgm:t>
    </dgm:pt>
    <dgm:pt modelId="{EA00C6E0-A3E8-4E6E-BBB4-2F9FD5928811}" type="parTrans" cxnId="{8AE82F5C-4067-413A-8E83-A0A9C38CE740}">
      <dgm:prSet/>
      <dgm:spPr/>
      <dgm:t>
        <a:bodyPr/>
        <a:lstStyle/>
        <a:p>
          <a:endParaRPr lang="en-GB"/>
        </a:p>
      </dgm:t>
    </dgm:pt>
    <dgm:pt modelId="{FD9A8856-7ABF-40DC-B1D0-7E1E3B49429D}" type="sibTrans" cxnId="{8AE82F5C-4067-413A-8E83-A0A9C38CE740}">
      <dgm:prSet/>
      <dgm:spPr/>
      <dgm:t>
        <a:bodyPr/>
        <a:lstStyle/>
        <a:p>
          <a:endParaRPr lang="en-GB"/>
        </a:p>
      </dgm:t>
    </dgm:pt>
    <dgm:pt modelId="{F0CF343A-8E11-4DEF-A5B6-75E17C651ED5}">
      <dgm:prSet phldrT="[Text]"/>
      <dgm:spPr>
        <a:effectLst>
          <a:outerShdw blurRad="50800" dist="38100" dir="2700000" algn="tl" rotWithShape="0">
            <a:prstClr val="black">
              <a:alpha val="40000"/>
            </a:prstClr>
          </a:outerShdw>
        </a:effectLst>
      </dgm:spPr>
      <dgm:t>
        <a:bodyPr/>
        <a:lstStyle/>
        <a:p>
          <a:r>
            <a:rPr lang="en-GB" dirty="0"/>
            <a:t>JT-NM Tested event</a:t>
          </a:r>
        </a:p>
      </dgm:t>
    </dgm:pt>
    <dgm:pt modelId="{4B804677-F338-490D-AB31-5EC19E928528}" type="parTrans" cxnId="{E63B42AA-D9BF-4FBD-82EA-E8A10FCE33DC}">
      <dgm:prSet/>
      <dgm:spPr/>
      <dgm:t>
        <a:bodyPr/>
        <a:lstStyle/>
        <a:p>
          <a:endParaRPr lang="en-GB"/>
        </a:p>
      </dgm:t>
    </dgm:pt>
    <dgm:pt modelId="{A0777042-F1AF-4F0E-9145-61622F1DA57B}" type="sibTrans" cxnId="{E63B42AA-D9BF-4FBD-82EA-E8A10FCE33DC}">
      <dgm:prSet/>
      <dgm:spPr/>
      <dgm:t>
        <a:bodyPr/>
        <a:lstStyle/>
        <a:p>
          <a:endParaRPr lang="en-GB"/>
        </a:p>
      </dgm:t>
    </dgm:pt>
    <dgm:pt modelId="{BC07C309-EB17-4422-A90B-59A8BFC2CD5B}" type="pres">
      <dgm:prSet presAssocID="{80D365CE-50A6-4355-B9CB-F71EC9774CDC}" presName="Name0" presStyleCnt="0">
        <dgm:presLayoutVars>
          <dgm:dir/>
          <dgm:animLvl val="lvl"/>
          <dgm:resizeHandles val="exact"/>
        </dgm:presLayoutVars>
      </dgm:prSet>
      <dgm:spPr/>
    </dgm:pt>
    <dgm:pt modelId="{E2BB8414-5EB7-45CB-BC36-64513AC4DC3A}" type="pres">
      <dgm:prSet presAssocID="{4A0606A4-DC63-476C-B5A7-AFE0601BA85B}" presName="parTxOnly" presStyleLbl="node1" presStyleIdx="0" presStyleCnt="4">
        <dgm:presLayoutVars>
          <dgm:chMax val="0"/>
          <dgm:chPref val="0"/>
          <dgm:bulletEnabled val="1"/>
        </dgm:presLayoutVars>
      </dgm:prSet>
      <dgm:spPr/>
    </dgm:pt>
    <dgm:pt modelId="{372E0304-5678-44D8-9CB0-78A61EE9C386}" type="pres">
      <dgm:prSet presAssocID="{D9F33253-BE96-4B57-8A5C-A3DBF459EC9E}" presName="parTxOnlySpace" presStyleCnt="0"/>
      <dgm:spPr/>
    </dgm:pt>
    <dgm:pt modelId="{8DC514FF-6DD9-4582-8BF1-BF9B3111EFE7}" type="pres">
      <dgm:prSet presAssocID="{4521B476-AF2B-4DF4-9072-B5F6C6CEE851}" presName="parTxOnly" presStyleLbl="node1" presStyleIdx="1" presStyleCnt="4">
        <dgm:presLayoutVars>
          <dgm:chMax val="0"/>
          <dgm:chPref val="0"/>
          <dgm:bulletEnabled val="1"/>
        </dgm:presLayoutVars>
      </dgm:prSet>
      <dgm:spPr/>
    </dgm:pt>
    <dgm:pt modelId="{B8FE0979-A122-44CF-9776-E934C86E77D1}" type="pres">
      <dgm:prSet presAssocID="{ECD6CC8A-F551-495C-A80C-FDA1B9C94D5A}" presName="parTxOnlySpace" presStyleCnt="0"/>
      <dgm:spPr/>
    </dgm:pt>
    <dgm:pt modelId="{F1CD6233-E627-495C-8221-F07F5A5511B4}" type="pres">
      <dgm:prSet presAssocID="{758F596E-EC33-43F4-B2E6-D50C197730ED}" presName="parTxOnly" presStyleLbl="node1" presStyleIdx="2" presStyleCnt="4">
        <dgm:presLayoutVars>
          <dgm:chMax val="0"/>
          <dgm:chPref val="0"/>
          <dgm:bulletEnabled val="1"/>
        </dgm:presLayoutVars>
      </dgm:prSet>
      <dgm:spPr/>
    </dgm:pt>
    <dgm:pt modelId="{3321C3BD-4464-4B18-BFCA-EBFA3077C4DA}" type="pres">
      <dgm:prSet presAssocID="{FD9A8856-7ABF-40DC-B1D0-7E1E3B49429D}" presName="parTxOnlySpace" presStyleCnt="0"/>
      <dgm:spPr/>
    </dgm:pt>
    <dgm:pt modelId="{FF8F15B1-1733-4F93-9838-CF43C307762B}" type="pres">
      <dgm:prSet presAssocID="{F0CF343A-8E11-4DEF-A5B6-75E17C651ED5}" presName="parTxOnly" presStyleLbl="node1" presStyleIdx="3" presStyleCnt="4">
        <dgm:presLayoutVars>
          <dgm:chMax val="0"/>
          <dgm:chPref val="0"/>
          <dgm:bulletEnabled val="1"/>
        </dgm:presLayoutVars>
      </dgm:prSet>
      <dgm:spPr/>
    </dgm:pt>
  </dgm:ptLst>
  <dgm:cxnLst>
    <dgm:cxn modelId="{0A58E41A-408D-49EE-ACF8-426A9221064B}" type="presOf" srcId="{80D365CE-50A6-4355-B9CB-F71EC9774CDC}" destId="{BC07C309-EB17-4422-A90B-59A8BFC2CD5B}" srcOrd="0" destOrd="0" presId="urn:microsoft.com/office/officeart/2005/8/layout/chevron1"/>
    <dgm:cxn modelId="{09DC5E30-0038-4750-8EAB-840886146294}" type="presOf" srcId="{4521B476-AF2B-4DF4-9072-B5F6C6CEE851}" destId="{8DC514FF-6DD9-4582-8BF1-BF9B3111EFE7}" srcOrd="0" destOrd="0" presId="urn:microsoft.com/office/officeart/2005/8/layout/chevron1"/>
    <dgm:cxn modelId="{8AE82F5C-4067-413A-8E83-A0A9C38CE740}" srcId="{80D365CE-50A6-4355-B9CB-F71EC9774CDC}" destId="{758F596E-EC33-43F4-B2E6-D50C197730ED}" srcOrd="2" destOrd="0" parTransId="{EA00C6E0-A3E8-4E6E-BBB4-2F9FD5928811}" sibTransId="{FD9A8856-7ABF-40DC-B1D0-7E1E3B49429D}"/>
    <dgm:cxn modelId="{62F7594F-D367-4D9F-A909-3F512572349A}" type="presOf" srcId="{F0CF343A-8E11-4DEF-A5B6-75E17C651ED5}" destId="{FF8F15B1-1733-4F93-9838-CF43C307762B}" srcOrd="0" destOrd="0" presId="urn:microsoft.com/office/officeart/2005/8/layout/chevron1"/>
    <dgm:cxn modelId="{92F7857C-C35C-41D5-BE80-353A1B356059}" srcId="{80D365CE-50A6-4355-B9CB-F71EC9774CDC}" destId="{4521B476-AF2B-4DF4-9072-B5F6C6CEE851}" srcOrd="1" destOrd="0" parTransId="{1671B164-57C2-4213-AC8F-51A0D91A5EA2}" sibTransId="{ECD6CC8A-F551-495C-A80C-FDA1B9C94D5A}"/>
    <dgm:cxn modelId="{60124885-F94F-4E60-9393-69B6F3492677}" srcId="{80D365CE-50A6-4355-B9CB-F71EC9774CDC}" destId="{4A0606A4-DC63-476C-B5A7-AFE0601BA85B}" srcOrd="0" destOrd="0" parTransId="{FE702B16-1A62-4A09-98A5-8F423C285400}" sibTransId="{D9F33253-BE96-4B57-8A5C-A3DBF459EC9E}"/>
    <dgm:cxn modelId="{E63B42AA-D9BF-4FBD-82EA-E8A10FCE33DC}" srcId="{80D365CE-50A6-4355-B9CB-F71EC9774CDC}" destId="{F0CF343A-8E11-4DEF-A5B6-75E17C651ED5}" srcOrd="3" destOrd="0" parTransId="{4B804677-F338-490D-AB31-5EC19E928528}" sibTransId="{A0777042-F1AF-4F0E-9145-61622F1DA57B}"/>
    <dgm:cxn modelId="{6FCAA1BA-D480-4DDD-8464-7F8662EB44D4}" type="presOf" srcId="{758F596E-EC33-43F4-B2E6-D50C197730ED}" destId="{F1CD6233-E627-495C-8221-F07F5A5511B4}" srcOrd="0" destOrd="0" presId="urn:microsoft.com/office/officeart/2005/8/layout/chevron1"/>
    <dgm:cxn modelId="{1E2A65D1-D6CF-441D-83DE-D6781156CECB}" type="presOf" srcId="{4A0606A4-DC63-476C-B5A7-AFE0601BA85B}" destId="{E2BB8414-5EB7-45CB-BC36-64513AC4DC3A}" srcOrd="0" destOrd="0" presId="urn:microsoft.com/office/officeart/2005/8/layout/chevron1"/>
    <dgm:cxn modelId="{E01913D5-FC4B-427B-A8C5-1316630D0B14}" type="presParOf" srcId="{BC07C309-EB17-4422-A90B-59A8BFC2CD5B}" destId="{E2BB8414-5EB7-45CB-BC36-64513AC4DC3A}" srcOrd="0" destOrd="0" presId="urn:microsoft.com/office/officeart/2005/8/layout/chevron1"/>
    <dgm:cxn modelId="{F8F274F0-8962-464C-A1FB-797791A0EA71}" type="presParOf" srcId="{BC07C309-EB17-4422-A90B-59A8BFC2CD5B}" destId="{372E0304-5678-44D8-9CB0-78A61EE9C386}" srcOrd="1" destOrd="0" presId="urn:microsoft.com/office/officeart/2005/8/layout/chevron1"/>
    <dgm:cxn modelId="{7709DDB2-8E97-4E0B-8858-25B6BCFA6ECF}" type="presParOf" srcId="{BC07C309-EB17-4422-A90B-59A8BFC2CD5B}" destId="{8DC514FF-6DD9-4582-8BF1-BF9B3111EFE7}" srcOrd="2" destOrd="0" presId="urn:microsoft.com/office/officeart/2005/8/layout/chevron1"/>
    <dgm:cxn modelId="{F016B033-B8E4-43D5-BAEE-B0FCC4FDAD88}" type="presParOf" srcId="{BC07C309-EB17-4422-A90B-59A8BFC2CD5B}" destId="{B8FE0979-A122-44CF-9776-E934C86E77D1}" srcOrd="3" destOrd="0" presId="urn:microsoft.com/office/officeart/2005/8/layout/chevron1"/>
    <dgm:cxn modelId="{8330FFFD-BC48-45E7-8A2B-6EEB51751EB0}" type="presParOf" srcId="{BC07C309-EB17-4422-A90B-59A8BFC2CD5B}" destId="{F1CD6233-E627-495C-8221-F07F5A5511B4}" srcOrd="4" destOrd="0" presId="urn:microsoft.com/office/officeart/2005/8/layout/chevron1"/>
    <dgm:cxn modelId="{42F557DA-AF28-4EF8-8206-BDA5C0542A7E}" type="presParOf" srcId="{BC07C309-EB17-4422-A90B-59A8BFC2CD5B}" destId="{3321C3BD-4464-4B18-BFCA-EBFA3077C4DA}" srcOrd="5" destOrd="0" presId="urn:microsoft.com/office/officeart/2005/8/layout/chevron1"/>
    <dgm:cxn modelId="{2502D4D5-8F6C-4900-92E5-8641A70A0E25}" type="presParOf" srcId="{BC07C309-EB17-4422-A90B-59A8BFC2CD5B}" destId="{FF8F15B1-1733-4F93-9838-CF43C307762B}" srcOrd="6" destOrd="0" presId="urn:microsoft.com/office/officeart/2005/8/layout/chevron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D365CE-50A6-4355-B9CB-F71EC9774CDC}" type="doc">
      <dgm:prSet loTypeId="urn:microsoft.com/office/officeart/2005/8/layout/chevron1" loCatId="process" qsTypeId="urn:microsoft.com/office/officeart/2005/8/quickstyle/3d5" qsCatId="3D" csTypeId="urn:microsoft.com/office/officeart/2005/8/colors/accent1_2" csCatId="accent1" phldr="1"/>
      <dgm:spPr/>
    </dgm:pt>
    <dgm:pt modelId="{4A0606A4-DC63-476C-B5A7-AFE0601BA85B}">
      <dgm:prSet phldrT="[Text]"/>
      <dgm:spPr/>
      <dgm:t>
        <a:bodyPr/>
        <a:lstStyle/>
        <a:p>
          <a:r>
            <a:rPr lang="en-GB" dirty="0"/>
            <a:t>AMWA “</a:t>
          </a:r>
          <a:r>
            <a:rPr lang="en-GB" b="1" dirty="0">
              <a:solidFill>
                <a:srgbClr val="FFFF00"/>
              </a:solidFill>
            </a:rPr>
            <a:t>NMOS Controller Specification</a:t>
          </a:r>
          <a:r>
            <a:rPr lang="en-GB" dirty="0"/>
            <a:t>” activity</a:t>
          </a:r>
        </a:p>
      </dgm:t>
    </dgm:pt>
    <dgm:pt modelId="{FE702B16-1A62-4A09-98A5-8F423C285400}" type="parTrans" cxnId="{60124885-F94F-4E60-9393-69B6F3492677}">
      <dgm:prSet/>
      <dgm:spPr/>
      <dgm:t>
        <a:bodyPr/>
        <a:lstStyle/>
        <a:p>
          <a:endParaRPr lang="en-GB"/>
        </a:p>
      </dgm:t>
    </dgm:pt>
    <dgm:pt modelId="{D9F33253-BE96-4B57-8A5C-A3DBF459EC9E}" type="sibTrans" cxnId="{60124885-F94F-4E60-9393-69B6F3492677}">
      <dgm:prSet/>
      <dgm:spPr/>
      <dgm:t>
        <a:bodyPr/>
        <a:lstStyle/>
        <a:p>
          <a:endParaRPr lang="en-GB"/>
        </a:p>
      </dgm:t>
    </dgm:pt>
    <dgm:pt modelId="{758F596E-EC33-43F4-B2E6-D50C197730ED}">
      <dgm:prSet phldrT="[Text]"/>
      <dgm:spPr/>
      <dgm:t>
        <a:bodyPr/>
        <a:lstStyle/>
        <a:p>
          <a:r>
            <a:rPr lang="en-GB" dirty="0"/>
            <a:t>Publication of </a:t>
          </a:r>
          <a:br>
            <a:rPr lang="en-GB" dirty="0"/>
          </a:br>
          <a:r>
            <a:rPr lang="en-GB" dirty="0"/>
            <a:t>IS-04 v1.3.2</a:t>
          </a:r>
          <a:br>
            <a:rPr lang="en-GB" dirty="0"/>
          </a:br>
          <a:r>
            <a:rPr lang="en-GB" dirty="0"/>
            <a:t>IS-05 v1.1.2</a:t>
          </a:r>
          <a:br>
            <a:rPr lang="en-GB" dirty="0"/>
          </a:br>
          <a:r>
            <a:rPr lang="en-GB" dirty="0"/>
            <a:t>BCP-003-01 v1.0.1</a:t>
          </a:r>
        </a:p>
      </dgm:t>
    </dgm:pt>
    <dgm:pt modelId="{EA00C6E0-A3E8-4E6E-BBB4-2F9FD5928811}" type="parTrans" cxnId="{8AE82F5C-4067-413A-8E83-A0A9C38CE740}">
      <dgm:prSet/>
      <dgm:spPr/>
      <dgm:t>
        <a:bodyPr/>
        <a:lstStyle/>
        <a:p>
          <a:endParaRPr lang="en-GB"/>
        </a:p>
      </dgm:t>
    </dgm:pt>
    <dgm:pt modelId="{FD9A8856-7ABF-40DC-B1D0-7E1E3B49429D}" type="sibTrans" cxnId="{8AE82F5C-4067-413A-8E83-A0A9C38CE740}">
      <dgm:prSet/>
      <dgm:spPr/>
      <dgm:t>
        <a:bodyPr/>
        <a:lstStyle/>
        <a:p>
          <a:endParaRPr lang="en-GB"/>
        </a:p>
      </dgm:t>
    </dgm:pt>
    <dgm:pt modelId="{F0CF343A-8E11-4DEF-A5B6-75E17C651ED5}">
      <dgm:prSet phldrT="[Text]"/>
      <dgm:spPr/>
      <dgm:t>
        <a:bodyPr/>
        <a:lstStyle/>
        <a:p>
          <a:r>
            <a:rPr lang="en-GB" dirty="0"/>
            <a:t>Further Controller test suites</a:t>
          </a:r>
        </a:p>
      </dgm:t>
    </dgm:pt>
    <dgm:pt modelId="{4B804677-F338-490D-AB31-5EC19E928528}" type="parTrans" cxnId="{E63B42AA-D9BF-4FBD-82EA-E8A10FCE33DC}">
      <dgm:prSet/>
      <dgm:spPr/>
      <dgm:t>
        <a:bodyPr/>
        <a:lstStyle/>
        <a:p>
          <a:endParaRPr lang="en-GB"/>
        </a:p>
      </dgm:t>
    </dgm:pt>
    <dgm:pt modelId="{A0777042-F1AF-4F0E-9145-61622F1DA57B}" type="sibTrans" cxnId="{E63B42AA-D9BF-4FBD-82EA-E8A10FCE33DC}">
      <dgm:prSet/>
      <dgm:spPr/>
      <dgm:t>
        <a:bodyPr/>
        <a:lstStyle/>
        <a:p>
          <a:endParaRPr lang="en-GB"/>
        </a:p>
      </dgm:t>
    </dgm:pt>
    <dgm:pt modelId="{4521B476-AF2B-4DF4-9072-B5F6C6CEE851}">
      <dgm:prSet phldrT="[Text]"/>
      <dgm:spPr/>
      <dgm:t>
        <a:bodyPr/>
        <a:lstStyle/>
        <a:p>
          <a:r>
            <a:rPr lang="en-GB" dirty="0"/>
            <a:t>New sections on Controllers in NMOS specifications approved </a:t>
          </a:r>
        </a:p>
      </dgm:t>
    </dgm:pt>
    <dgm:pt modelId="{ECD6CC8A-F551-495C-A80C-FDA1B9C94D5A}" type="sibTrans" cxnId="{92F7857C-C35C-41D5-BE80-353A1B356059}">
      <dgm:prSet/>
      <dgm:spPr/>
      <dgm:t>
        <a:bodyPr/>
        <a:lstStyle/>
        <a:p>
          <a:endParaRPr lang="en-GB"/>
        </a:p>
      </dgm:t>
    </dgm:pt>
    <dgm:pt modelId="{1671B164-57C2-4213-AC8F-51A0D91A5EA2}" type="parTrans" cxnId="{92F7857C-C35C-41D5-BE80-353A1B356059}">
      <dgm:prSet/>
      <dgm:spPr/>
      <dgm:t>
        <a:bodyPr/>
        <a:lstStyle/>
        <a:p>
          <a:endParaRPr lang="en-GB"/>
        </a:p>
      </dgm:t>
    </dgm:pt>
    <dgm:pt modelId="{BC07C309-EB17-4422-A90B-59A8BFC2CD5B}" type="pres">
      <dgm:prSet presAssocID="{80D365CE-50A6-4355-B9CB-F71EC9774CDC}" presName="Name0" presStyleCnt="0">
        <dgm:presLayoutVars>
          <dgm:dir/>
          <dgm:animLvl val="lvl"/>
          <dgm:resizeHandles val="exact"/>
        </dgm:presLayoutVars>
      </dgm:prSet>
      <dgm:spPr/>
    </dgm:pt>
    <dgm:pt modelId="{E2BB8414-5EB7-45CB-BC36-64513AC4DC3A}" type="pres">
      <dgm:prSet presAssocID="{4A0606A4-DC63-476C-B5A7-AFE0601BA85B}" presName="parTxOnly" presStyleLbl="node1" presStyleIdx="0" presStyleCnt="4">
        <dgm:presLayoutVars>
          <dgm:chMax val="0"/>
          <dgm:chPref val="0"/>
          <dgm:bulletEnabled val="1"/>
        </dgm:presLayoutVars>
      </dgm:prSet>
      <dgm:spPr/>
    </dgm:pt>
    <dgm:pt modelId="{372E0304-5678-44D8-9CB0-78A61EE9C386}" type="pres">
      <dgm:prSet presAssocID="{D9F33253-BE96-4B57-8A5C-A3DBF459EC9E}" presName="parTxOnlySpace" presStyleCnt="0"/>
      <dgm:spPr/>
    </dgm:pt>
    <dgm:pt modelId="{8DC514FF-6DD9-4582-8BF1-BF9B3111EFE7}" type="pres">
      <dgm:prSet presAssocID="{4521B476-AF2B-4DF4-9072-B5F6C6CEE851}" presName="parTxOnly" presStyleLbl="node1" presStyleIdx="1" presStyleCnt="4">
        <dgm:presLayoutVars>
          <dgm:chMax val="0"/>
          <dgm:chPref val="0"/>
          <dgm:bulletEnabled val="1"/>
        </dgm:presLayoutVars>
      </dgm:prSet>
      <dgm:spPr/>
    </dgm:pt>
    <dgm:pt modelId="{B8FE0979-A122-44CF-9776-E934C86E77D1}" type="pres">
      <dgm:prSet presAssocID="{ECD6CC8A-F551-495C-A80C-FDA1B9C94D5A}" presName="parTxOnlySpace" presStyleCnt="0"/>
      <dgm:spPr/>
    </dgm:pt>
    <dgm:pt modelId="{F1CD6233-E627-495C-8221-F07F5A5511B4}" type="pres">
      <dgm:prSet presAssocID="{758F596E-EC33-43F4-B2E6-D50C197730ED}" presName="parTxOnly" presStyleLbl="node1" presStyleIdx="2" presStyleCnt="4">
        <dgm:presLayoutVars>
          <dgm:chMax val="0"/>
          <dgm:chPref val="0"/>
          <dgm:bulletEnabled val="1"/>
        </dgm:presLayoutVars>
      </dgm:prSet>
      <dgm:spPr/>
    </dgm:pt>
    <dgm:pt modelId="{3321C3BD-4464-4B18-BFCA-EBFA3077C4DA}" type="pres">
      <dgm:prSet presAssocID="{FD9A8856-7ABF-40DC-B1D0-7E1E3B49429D}" presName="parTxOnlySpace" presStyleCnt="0"/>
      <dgm:spPr/>
    </dgm:pt>
    <dgm:pt modelId="{FF8F15B1-1733-4F93-9838-CF43C307762B}" type="pres">
      <dgm:prSet presAssocID="{F0CF343A-8E11-4DEF-A5B6-75E17C651ED5}" presName="parTxOnly" presStyleLbl="node1" presStyleIdx="3" presStyleCnt="4">
        <dgm:presLayoutVars>
          <dgm:chMax val="0"/>
          <dgm:chPref val="0"/>
          <dgm:bulletEnabled val="1"/>
        </dgm:presLayoutVars>
      </dgm:prSet>
      <dgm:spPr/>
    </dgm:pt>
  </dgm:ptLst>
  <dgm:cxnLst>
    <dgm:cxn modelId="{0A58E41A-408D-49EE-ACF8-426A9221064B}" type="presOf" srcId="{80D365CE-50A6-4355-B9CB-F71EC9774CDC}" destId="{BC07C309-EB17-4422-A90B-59A8BFC2CD5B}" srcOrd="0" destOrd="0" presId="urn:microsoft.com/office/officeart/2005/8/layout/chevron1"/>
    <dgm:cxn modelId="{09DC5E30-0038-4750-8EAB-840886146294}" type="presOf" srcId="{4521B476-AF2B-4DF4-9072-B5F6C6CEE851}" destId="{8DC514FF-6DD9-4582-8BF1-BF9B3111EFE7}" srcOrd="0" destOrd="0" presId="urn:microsoft.com/office/officeart/2005/8/layout/chevron1"/>
    <dgm:cxn modelId="{8AE82F5C-4067-413A-8E83-A0A9C38CE740}" srcId="{80D365CE-50A6-4355-B9CB-F71EC9774CDC}" destId="{758F596E-EC33-43F4-B2E6-D50C197730ED}" srcOrd="2" destOrd="0" parTransId="{EA00C6E0-A3E8-4E6E-BBB4-2F9FD5928811}" sibTransId="{FD9A8856-7ABF-40DC-B1D0-7E1E3B49429D}"/>
    <dgm:cxn modelId="{62F7594F-D367-4D9F-A909-3F512572349A}" type="presOf" srcId="{F0CF343A-8E11-4DEF-A5B6-75E17C651ED5}" destId="{FF8F15B1-1733-4F93-9838-CF43C307762B}" srcOrd="0" destOrd="0" presId="urn:microsoft.com/office/officeart/2005/8/layout/chevron1"/>
    <dgm:cxn modelId="{92F7857C-C35C-41D5-BE80-353A1B356059}" srcId="{80D365CE-50A6-4355-B9CB-F71EC9774CDC}" destId="{4521B476-AF2B-4DF4-9072-B5F6C6CEE851}" srcOrd="1" destOrd="0" parTransId="{1671B164-57C2-4213-AC8F-51A0D91A5EA2}" sibTransId="{ECD6CC8A-F551-495C-A80C-FDA1B9C94D5A}"/>
    <dgm:cxn modelId="{60124885-F94F-4E60-9393-69B6F3492677}" srcId="{80D365CE-50A6-4355-B9CB-F71EC9774CDC}" destId="{4A0606A4-DC63-476C-B5A7-AFE0601BA85B}" srcOrd="0" destOrd="0" parTransId="{FE702B16-1A62-4A09-98A5-8F423C285400}" sibTransId="{D9F33253-BE96-4B57-8A5C-A3DBF459EC9E}"/>
    <dgm:cxn modelId="{E63B42AA-D9BF-4FBD-82EA-E8A10FCE33DC}" srcId="{80D365CE-50A6-4355-B9CB-F71EC9774CDC}" destId="{F0CF343A-8E11-4DEF-A5B6-75E17C651ED5}" srcOrd="3" destOrd="0" parTransId="{4B804677-F338-490D-AB31-5EC19E928528}" sibTransId="{A0777042-F1AF-4F0E-9145-61622F1DA57B}"/>
    <dgm:cxn modelId="{6FCAA1BA-D480-4DDD-8464-7F8662EB44D4}" type="presOf" srcId="{758F596E-EC33-43F4-B2E6-D50C197730ED}" destId="{F1CD6233-E627-495C-8221-F07F5A5511B4}" srcOrd="0" destOrd="0" presId="urn:microsoft.com/office/officeart/2005/8/layout/chevron1"/>
    <dgm:cxn modelId="{1E2A65D1-D6CF-441D-83DE-D6781156CECB}" type="presOf" srcId="{4A0606A4-DC63-476C-B5A7-AFE0601BA85B}" destId="{E2BB8414-5EB7-45CB-BC36-64513AC4DC3A}" srcOrd="0" destOrd="0" presId="urn:microsoft.com/office/officeart/2005/8/layout/chevron1"/>
    <dgm:cxn modelId="{E01913D5-FC4B-427B-A8C5-1316630D0B14}" type="presParOf" srcId="{BC07C309-EB17-4422-A90B-59A8BFC2CD5B}" destId="{E2BB8414-5EB7-45CB-BC36-64513AC4DC3A}" srcOrd="0" destOrd="0" presId="urn:microsoft.com/office/officeart/2005/8/layout/chevron1"/>
    <dgm:cxn modelId="{F8F274F0-8962-464C-A1FB-797791A0EA71}" type="presParOf" srcId="{BC07C309-EB17-4422-A90B-59A8BFC2CD5B}" destId="{372E0304-5678-44D8-9CB0-78A61EE9C386}" srcOrd="1" destOrd="0" presId="urn:microsoft.com/office/officeart/2005/8/layout/chevron1"/>
    <dgm:cxn modelId="{7709DDB2-8E97-4E0B-8858-25B6BCFA6ECF}" type="presParOf" srcId="{BC07C309-EB17-4422-A90B-59A8BFC2CD5B}" destId="{8DC514FF-6DD9-4582-8BF1-BF9B3111EFE7}" srcOrd="2" destOrd="0" presId="urn:microsoft.com/office/officeart/2005/8/layout/chevron1"/>
    <dgm:cxn modelId="{F016B033-B8E4-43D5-BAEE-B0FCC4FDAD88}" type="presParOf" srcId="{BC07C309-EB17-4422-A90B-59A8BFC2CD5B}" destId="{B8FE0979-A122-44CF-9776-E934C86E77D1}" srcOrd="3" destOrd="0" presId="urn:microsoft.com/office/officeart/2005/8/layout/chevron1"/>
    <dgm:cxn modelId="{8330FFFD-BC48-45E7-8A2B-6EEB51751EB0}" type="presParOf" srcId="{BC07C309-EB17-4422-A90B-59A8BFC2CD5B}" destId="{F1CD6233-E627-495C-8221-F07F5A5511B4}" srcOrd="4" destOrd="0" presId="urn:microsoft.com/office/officeart/2005/8/layout/chevron1"/>
    <dgm:cxn modelId="{42F557DA-AF28-4EF8-8206-BDA5C0542A7E}" type="presParOf" srcId="{BC07C309-EB17-4422-A90B-59A8BFC2CD5B}" destId="{3321C3BD-4464-4B18-BFCA-EBFA3077C4DA}" srcOrd="5" destOrd="0" presId="urn:microsoft.com/office/officeart/2005/8/layout/chevron1"/>
    <dgm:cxn modelId="{2502D4D5-8F6C-4900-92E5-8641A70A0E25}" type="presParOf" srcId="{BC07C309-EB17-4422-A90B-59A8BFC2CD5B}" destId="{FF8F15B1-1733-4F93-9838-CF43C307762B}"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B8414-5EB7-45CB-BC36-64513AC4DC3A}">
      <dsp:nvSpPr>
        <dsp:cNvPr id="0" name=""/>
        <dsp:cNvSpPr/>
      </dsp:nvSpPr>
      <dsp:spPr>
        <a:xfrm>
          <a:off x="3814" y="236403"/>
          <a:ext cx="2220282" cy="888112"/>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AMWA “</a:t>
          </a:r>
          <a:r>
            <a:rPr lang="en-GB" sz="1200" b="1" kern="1200" dirty="0">
              <a:solidFill>
                <a:srgbClr val="FFFF00"/>
              </a:solidFill>
            </a:rPr>
            <a:t>NMOS Client Testing</a:t>
          </a:r>
          <a:r>
            <a:rPr lang="en-GB" sz="1200" kern="1200" dirty="0"/>
            <a:t>” activity</a:t>
          </a:r>
        </a:p>
      </dsp:txBody>
      <dsp:txXfrm>
        <a:off x="447870" y="236403"/>
        <a:ext cx="1332170" cy="888112"/>
      </dsp:txXfrm>
    </dsp:sp>
    <dsp:sp modelId="{8DC514FF-6DD9-4582-8BF1-BF9B3111EFE7}">
      <dsp:nvSpPr>
        <dsp:cNvPr id="0" name=""/>
        <dsp:cNvSpPr/>
      </dsp:nvSpPr>
      <dsp:spPr>
        <a:xfrm>
          <a:off x="2002068" y="236403"/>
          <a:ext cx="2220282" cy="888112"/>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NMOS Architecture Review Group review and approve new test suite</a:t>
          </a:r>
        </a:p>
      </dsp:txBody>
      <dsp:txXfrm>
        <a:off x="2446124" y="236403"/>
        <a:ext cx="1332170" cy="888112"/>
      </dsp:txXfrm>
    </dsp:sp>
    <dsp:sp modelId="{F1CD6233-E627-495C-8221-F07F5A5511B4}">
      <dsp:nvSpPr>
        <dsp:cNvPr id="0" name=""/>
        <dsp:cNvSpPr/>
      </dsp:nvSpPr>
      <dsp:spPr>
        <a:xfrm>
          <a:off x="4000322" y="236403"/>
          <a:ext cx="2220282" cy="888112"/>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AMWA workshop</a:t>
          </a:r>
        </a:p>
      </dsp:txBody>
      <dsp:txXfrm>
        <a:off x="4444378" y="236403"/>
        <a:ext cx="1332170" cy="888112"/>
      </dsp:txXfrm>
    </dsp:sp>
    <dsp:sp modelId="{FF8F15B1-1733-4F93-9838-CF43C307762B}">
      <dsp:nvSpPr>
        <dsp:cNvPr id="0" name=""/>
        <dsp:cNvSpPr/>
      </dsp:nvSpPr>
      <dsp:spPr>
        <a:xfrm>
          <a:off x="5998576" y="236403"/>
          <a:ext cx="2220282" cy="888112"/>
        </a:xfrm>
        <a:prstGeom prst="chevron">
          <a:avLst/>
        </a:prstGeom>
        <a:solidFill>
          <a:schemeClr val="accent1">
            <a:hueOff val="0"/>
            <a:satOff val="0"/>
            <a:lumOff val="0"/>
            <a:alphaOff val="0"/>
          </a:schemeClr>
        </a:solidFill>
        <a:ln>
          <a:noFill/>
        </a:ln>
        <a:effectLst>
          <a:outerShdw blurRad="50800" dist="38100" dir="2700000" algn="tl" rotWithShape="0">
            <a:prstClr val="black">
              <a:alpha val="40000"/>
            </a:prstClr>
          </a:outerShdw>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JT-NM Tested event</a:t>
          </a:r>
        </a:p>
      </dsp:txBody>
      <dsp:txXfrm>
        <a:off x="6442632" y="236403"/>
        <a:ext cx="1332170" cy="888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B8414-5EB7-45CB-BC36-64513AC4DC3A}">
      <dsp:nvSpPr>
        <dsp:cNvPr id="0" name=""/>
        <dsp:cNvSpPr/>
      </dsp:nvSpPr>
      <dsp:spPr>
        <a:xfrm>
          <a:off x="3814" y="236403"/>
          <a:ext cx="2220282" cy="888112"/>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AMWA “</a:t>
          </a:r>
          <a:r>
            <a:rPr lang="en-GB" sz="1200" b="1" kern="1200" dirty="0">
              <a:solidFill>
                <a:srgbClr val="FFFF00"/>
              </a:solidFill>
            </a:rPr>
            <a:t>NMOS Controller Specification</a:t>
          </a:r>
          <a:r>
            <a:rPr lang="en-GB" sz="1200" kern="1200" dirty="0"/>
            <a:t>” activity</a:t>
          </a:r>
        </a:p>
      </dsp:txBody>
      <dsp:txXfrm>
        <a:off x="447870" y="236403"/>
        <a:ext cx="1332170" cy="888112"/>
      </dsp:txXfrm>
    </dsp:sp>
    <dsp:sp modelId="{8DC514FF-6DD9-4582-8BF1-BF9B3111EFE7}">
      <dsp:nvSpPr>
        <dsp:cNvPr id="0" name=""/>
        <dsp:cNvSpPr/>
      </dsp:nvSpPr>
      <dsp:spPr>
        <a:xfrm>
          <a:off x="2002068" y="236403"/>
          <a:ext cx="2220282" cy="888112"/>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New sections on Controllers in NMOS specifications approved </a:t>
          </a:r>
        </a:p>
      </dsp:txBody>
      <dsp:txXfrm>
        <a:off x="2446124" y="236403"/>
        <a:ext cx="1332170" cy="888112"/>
      </dsp:txXfrm>
    </dsp:sp>
    <dsp:sp modelId="{F1CD6233-E627-495C-8221-F07F5A5511B4}">
      <dsp:nvSpPr>
        <dsp:cNvPr id="0" name=""/>
        <dsp:cNvSpPr/>
      </dsp:nvSpPr>
      <dsp:spPr>
        <a:xfrm>
          <a:off x="4000322" y="236403"/>
          <a:ext cx="2220282" cy="888112"/>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Publication of </a:t>
          </a:r>
          <a:br>
            <a:rPr lang="en-GB" sz="1200" kern="1200" dirty="0"/>
          </a:br>
          <a:r>
            <a:rPr lang="en-GB" sz="1200" kern="1200" dirty="0"/>
            <a:t>IS-04 v1.3.2</a:t>
          </a:r>
          <a:br>
            <a:rPr lang="en-GB" sz="1200" kern="1200" dirty="0"/>
          </a:br>
          <a:r>
            <a:rPr lang="en-GB" sz="1200" kern="1200" dirty="0"/>
            <a:t>IS-05 v1.1.2</a:t>
          </a:r>
          <a:br>
            <a:rPr lang="en-GB" sz="1200" kern="1200" dirty="0"/>
          </a:br>
          <a:r>
            <a:rPr lang="en-GB" sz="1200" kern="1200" dirty="0"/>
            <a:t>BCP-003-01 v1.0.1</a:t>
          </a:r>
        </a:p>
      </dsp:txBody>
      <dsp:txXfrm>
        <a:off x="4444378" y="236403"/>
        <a:ext cx="1332170" cy="888112"/>
      </dsp:txXfrm>
    </dsp:sp>
    <dsp:sp modelId="{FF8F15B1-1733-4F93-9838-CF43C307762B}">
      <dsp:nvSpPr>
        <dsp:cNvPr id="0" name=""/>
        <dsp:cNvSpPr/>
      </dsp:nvSpPr>
      <dsp:spPr>
        <a:xfrm>
          <a:off x="5998576" y="236403"/>
          <a:ext cx="2220282" cy="888112"/>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Further Controller test suites</a:t>
          </a:r>
        </a:p>
      </dsp:txBody>
      <dsp:txXfrm>
        <a:off x="6442632" y="236403"/>
        <a:ext cx="1332170" cy="8881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F8226-D5A3-4E4A-8DE4-5F07AA16F3CC}" type="datetimeFigureOut">
              <a:rPr lang="en-GB" smtClean="0"/>
              <a:t>08/09/2022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E9370-266F-465E-B1C3-CABB5CF7D4D8}" type="slidenum">
              <a:rPr lang="en-GB" smtClean="0"/>
              <a:t>‹#›</a:t>
            </a:fld>
            <a:endParaRPr lang="en-GB"/>
          </a:p>
        </p:txBody>
      </p:sp>
    </p:spTree>
    <p:extLst>
      <p:ext uri="{BB962C8B-B14F-4D97-AF65-F5344CB8AC3E}">
        <p14:creationId xmlns:p14="http://schemas.microsoft.com/office/powerpoint/2010/main" val="95815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The new Controller test suites currently test only some key IS-04 and IS-05 functionality for Controllers. To clearly define what else Controllers should be able to do, another AMWA activity was launched to provide better guidance for implementers. This “NMOS Controller Specification” activity resulted in the addition of clearly worded Controller sections to the IS-04, IS-05 and BCP-003-01 (transport layer security) specifications and the creation of a new implementation guide for Controllers, INFO-005. </a:t>
            </a:r>
            <a:r>
              <a:rPr lang="en-GB" sz="180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These documents will be used as the basis to provide further additions to the Controller test suites in future.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p>
          <a:p>
            <a:r>
              <a:rPr lang="en-GB" sz="2000" dirty="0"/>
              <a:t>Controller testing</a:t>
            </a:r>
          </a:p>
          <a:p>
            <a:pPr lvl="1"/>
            <a:r>
              <a:rPr lang="en-GB" sz="1800" dirty="0"/>
              <a:t>Sony led an NMOS Controller Specification activity in AMWA to prepare clear guidance for Controller implementers</a:t>
            </a:r>
          </a:p>
          <a:p>
            <a:pPr lvl="1"/>
            <a:r>
              <a:rPr lang="en-GB" sz="1800" dirty="0"/>
              <a:t>This should lead to further Controller test suites in future</a:t>
            </a:r>
          </a:p>
          <a:p>
            <a:r>
              <a:rPr lang="en-GB" sz="2000" dirty="0"/>
              <a:t>NMOS Testing Tool</a:t>
            </a:r>
          </a:p>
          <a:p>
            <a:pPr lvl="1"/>
            <a:r>
              <a:rPr lang="en-GB" sz="1800" dirty="0"/>
              <a:t>It’s an AMWA requirement of any NMOS activity to produce a test suite</a:t>
            </a:r>
          </a:p>
          <a:p>
            <a:pPr lvl="1"/>
            <a:r>
              <a:rPr lang="en-GB" sz="1800" dirty="0"/>
              <a:t>So more tests will be produced in future as the suite of specs expands</a:t>
            </a:r>
          </a:p>
          <a:p>
            <a:pPr lvl="1"/>
            <a:r>
              <a:rPr lang="en-GB" sz="1800" dirty="0"/>
              <a:t>New tests can also be introduced to address interoperability issues should any be discovered</a:t>
            </a:r>
          </a:p>
          <a:p>
            <a:endParaRPr lang="en-GB" dirty="0"/>
          </a:p>
        </p:txBody>
      </p:sp>
      <p:sp>
        <p:nvSpPr>
          <p:cNvPr id="4" name="Slide Number Placeholder 3"/>
          <p:cNvSpPr>
            <a:spLocks noGrp="1"/>
          </p:cNvSpPr>
          <p:nvPr>
            <p:ph type="sldNum" sz="quarter" idx="5"/>
          </p:nvPr>
        </p:nvSpPr>
        <p:spPr/>
        <p:txBody>
          <a:bodyPr/>
          <a:lstStyle/>
          <a:p>
            <a:fld id="{17BE9370-266F-465E-B1C3-CABB5CF7D4D8}" type="slidenum">
              <a:rPr lang="en-GB" smtClean="0"/>
              <a:t>13</a:t>
            </a:fld>
            <a:endParaRPr lang="en-GB"/>
          </a:p>
        </p:txBody>
      </p:sp>
    </p:spTree>
    <p:extLst>
      <p:ext uri="{BB962C8B-B14F-4D97-AF65-F5344CB8AC3E}">
        <p14:creationId xmlns:p14="http://schemas.microsoft.com/office/powerpoint/2010/main" val="2887882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9562DEB-B81F-B32A-849A-CC7F12388C57}"/>
              </a:ext>
            </a:extLst>
          </p:cNvPr>
          <p:cNvSpPr/>
          <p:nvPr userDrawn="1"/>
        </p:nvSpPr>
        <p:spPr>
          <a:xfrm>
            <a:off x="-2" y="1"/>
            <a:ext cx="12193200" cy="6119231"/>
          </a:xfrm>
          <a:prstGeom prst="rect">
            <a:avLst/>
          </a:prstGeom>
          <a:gradFill>
            <a:gsLst>
              <a:gs pos="0">
                <a:srgbClr val="000000"/>
              </a:gs>
              <a:gs pos="100000">
                <a:srgbClr val="2C9FA0"/>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6C5F0E5-C64A-3666-C8D7-DC9415AD790D}"/>
              </a:ext>
            </a:extLst>
          </p:cNvPr>
          <p:cNvSpPr/>
          <p:nvPr userDrawn="1"/>
        </p:nvSpPr>
        <p:spPr>
          <a:xfrm>
            <a:off x="441983" y="0"/>
            <a:ext cx="11713464" cy="6102354"/>
          </a:xfrm>
          <a:prstGeom prst="rect">
            <a:avLst/>
          </a:prstGeom>
          <a:gradFill flip="none" rotWithShape="1">
            <a:gsLst>
              <a:gs pos="0">
                <a:srgbClr val="00C2B9">
                  <a:shade val="30000"/>
                  <a:satMod val="115000"/>
                  <a:alpha val="82672"/>
                </a:srgbClr>
              </a:gs>
              <a:gs pos="50000">
                <a:srgbClr val="00C2B9">
                  <a:shade val="67500"/>
                  <a:satMod val="115000"/>
                  <a:alpha val="30000"/>
                </a:srgbClr>
              </a:gs>
              <a:gs pos="100000">
                <a:srgbClr val="00C2B9">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Bottom Rectangle">
            <a:extLst>
              <a:ext uri="{FF2B5EF4-FFF2-40B4-BE49-F238E27FC236}">
                <a16:creationId xmlns:a16="http://schemas.microsoft.com/office/drawing/2014/main" id="{A9C2C117-1A92-12A4-9312-1322CFA579DB}"/>
              </a:ext>
            </a:extLst>
          </p:cNvPr>
          <p:cNvSpPr/>
          <p:nvPr userDrawn="1"/>
        </p:nvSpPr>
        <p:spPr>
          <a:xfrm>
            <a:off x="-9279" y="6122427"/>
            <a:ext cx="12201272" cy="761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D7B76E8-B9DF-09D0-2F44-B54CE8457B42}"/>
              </a:ext>
            </a:extLst>
          </p:cNvPr>
          <p:cNvGrpSpPr/>
          <p:nvPr userDrawn="1"/>
        </p:nvGrpSpPr>
        <p:grpSpPr>
          <a:xfrm>
            <a:off x="2620237" y="6222429"/>
            <a:ext cx="6888692" cy="529316"/>
            <a:chOff x="2538957" y="6205171"/>
            <a:chExt cx="6888692" cy="529316"/>
          </a:xfrm>
        </p:grpSpPr>
        <p:pic>
          <p:nvPicPr>
            <p:cNvPr id="8" name="Picture 7" descr="Shape&#10;&#10;Description automatically generated with medium confidence">
              <a:extLst>
                <a:ext uri="{FF2B5EF4-FFF2-40B4-BE49-F238E27FC236}">
                  <a16:creationId xmlns:a16="http://schemas.microsoft.com/office/drawing/2014/main" id="{5AEF10D1-6D77-0F24-8203-9350848B2359}"/>
                </a:ext>
              </a:extLst>
            </p:cNvPr>
            <p:cNvPicPr>
              <a:picLocks noChangeAspect="1"/>
            </p:cNvPicPr>
            <p:nvPr/>
          </p:nvPicPr>
          <p:blipFill>
            <a:blip r:embed="rId2"/>
            <a:stretch>
              <a:fillRect/>
            </a:stretch>
          </p:blipFill>
          <p:spPr>
            <a:xfrm>
              <a:off x="2538957" y="6334463"/>
              <a:ext cx="763035" cy="337602"/>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563C5B4D-D984-BF36-C51B-00DEFDADBA2B}"/>
                </a:ext>
              </a:extLst>
            </p:cNvPr>
            <p:cNvPicPr>
              <a:picLocks noChangeAspect="1"/>
            </p:cNvPicPr>
            <p:nvPr/>
          </p:nvPicPr>
          <p:blipFill>
            <a:blip r:embed="rId3"/>
            <a:stretch>
              <a:fillRect/>
            </a:stretch>
          </p:blipFill>
          <p:spPr>
            <a:xfrm>
              <a:off x="4973436" y="6362391"/>
              <a:ext cx="926473" cy="260959"/>
            </a:xfrm>
            <a:prstGeom prst="rect">
              <a:avLst/>
            </a:prstGeom>
          </p:spPr>
        </p:pic>
        <p:pic>
          <p:nvPicPr>
            <p:cNvPr id="10" name="Picture 9" descr="A picture containing text, sign, outdoor&#10;&#10;Description automatically generated">
              <a:extLst>
                <a:ext uri="{FF2B5EF4-FFF2-40B4-BE49-F238E27FC236}">
                  <a16:creationId xmlns:a16="http://schemas.microsoft.com/office/drawing/2014/main" id="{B3F23480-37DE-E43B-244F-A085AE5D93D7}"/>
                </a:ext>
              </a:extLst>
            </p:cNvPr>
            <p:cNvPicPr>
              <a:picLocks noChangeAspect="1"/>
            </p:cNvPicPr>
            <p:nvPr/>
          </p:nvPicPr>
          <p:blipFill>
            <a:blip r:embed="rId4"/>
            <a:stretch>
              <a:fillRect/>
            </a:stretch>
          </p:blipFill>
          <p:spPr>
            <a:xfrm>
              <a:off x="3665536" y="6373633"/>
              <a:ext cx="916363" cy="259263"/>
            </a:xfrm>
            <a:prstGeom prst="rect">
              <a:avLst/>
            </a:prstGeom>
          </p:spPr>
        </p:pic>
        <p:pic>
          <p:nvPicPr>
            <p:cNvPr id="11" name="Picture 10" descr="Logo&#10;&#10;Description automatically generated">
              <a:extLst>
                <a:ext uri="{FF2B5EF4-FFF2-40B4-BE49-F238E27FC236}">
                  <a16:creationId xmlns:a16="http://schemas.microsoft.com/office/drawing/2014/main" id="{1DEDB58F-3BDE-87CC-AC31-3024CDC96F5F}"/>
                </a:ext>
              </a:extLst>
            </p:cNvPr>
            <p:cNvPicPr>
              <a:picLocks noChangeAspect="1"/>
            </p:cNvPicPr>
            <p:nvPr/>
          </p:nvPicPr>
          <p:blipFill>
            <a:blip r:embed="rId5"/>
            <a:stretch>
              <a:fillRect/>
            </a:stretch>
          </p:blipFill>
          <p:spPr>
            <a:xfrm>
              <a:off x="6298715" y="6227652"/>
              <a:ext cx="724050" cy="506835"/>
            </a:xfrm>
            <a:prstGeom prst="rect">
              <a:avLst/>
            </a:prstGeom>
          </p:spPr>
        </p:pic>
        <p:pic>
          <p:nvPicPr>
            <p:cNvPr id="12" name="Picture 11" descr="Logo, company name&#10;&#10;Description automatically generated">
              <a:extLst>
                <a:ext uri="{FF2B5EF4-FFF2-40B4-BE49-F238E27FC236}">
                  <a16:creationId xmlns:a16="http://schemas.microsoft.com/office/drawing/2014/main" id="{685ABA7E-3CC5-1473-A498-1CD0B2E6E262}"/>
                </a:ext>
              </a:extLst>
            </p:cNvPr>
            <p:cNvPicPr>
              <a:picLocks noChangeAspect="1"/>
            </p:cNvPicPr>
            <p:nvPr/>
          </p:nvPicPr>
          <p:blipFill rotWithShape="1">
            <a:blip r:embed="rId6"/>
            <a:srcRect t="28124" b="33161"/>
            <a:stretch/>
          </p:blipFill>
          <p:spPr>
            <a:xfrm>
              <a:off x="6995398" y="6205171"/>
              <a:ext cx="1595024" cy="493321"/>
            </a:xfrm>
            <a:prstGeom prst="rect">
              <a:avLst/>
            </a:prstGeom>
          </p:spPr>
        </p:pic>
        <p:pic>
          <p:nvPicPr>
            <p:cNvPr id="13" name="Picture 12" descr="Logo, company name&#10;&#10;Description automatically generated">
              <a:extLst>
                <a:ext uri="{FF2B5EF4-FFF2-40B4-BE49-F238E27FC236}">
                  <a16:creationId xmlns:a16="http://schemas.microsoft.com/office/drawing/2014/main" id="{9B1968E8-917F-92DC-6F77-5A4EF847C6C0}"/>
                </a:ext>
              </a:extLst>
            </p:cNvPr>
            <p:cNvPicPr>
              <a:picLocks noChangeAspect="1"/>
            </p:cNvPicPr>
            <p:nvPr/>
          </p:nvPicPr>
          <p:blipFill>
            <a:blip r:embed="rId7"/>
            <a:stretch>
              <a:fillRect/>
            </a:stretch>
          </p:blipFill>
          <p:spPr>
            <a:xfrm>
              <a:off x="8759011" y="6296797"/>
              <a:ext cx="668638" cy="358390"/>
            </a:xfrm>
            <a:prstGeom prst="rect">
              <a:avLst/>
            </a:prstGeom>
          </p:spPr>
        </p:pic>
      </p:grpSp>
      <p:sp>
        <p:nvSpPr>
          <p:cNvPr id="31" name="Rectangle 30">
            <a:extLst>
              <a:ext uri="{FF2B5EF4-FFF2-40B4-BE49-F238E27FC236}">
                <a16:creationId xmlns:a16="http://schemas.microsoft.com/office/drawing/2014/main" id="{8CA84E68-953C-A442-BCEB-CA375A374C0F}"/>
              </a:ext>
            </a:extLst>
          </p:cNvPr>
          <p:cNvSpPr/>
          <p:nvPr userDrawn="1"/>
        </p:nvSpPr>
        <p:spPr>
          <a:xfrm>
            <a:off x="9281786" y="0"/>
            <a:ext cx="2919484" cy="6102354"/>
          </a:xfrm>
          <a:prstGeom prst="rect">
            <a:avLst/>
          </a:prstGeom>
          <a:gradFill>
            <a:gsLst>
              <a:gs pos="0">
                <a:srgbClr val="000000"/>
              </a:gs>
              <a:gs pos="100000">
                <a:srgbClr val="2C9FA0"/>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hidden="1">
            <a:extLst>
              <a:ext uri="{FF2B5EF4-FFF2-40B4-BE49-F238E27FC236}">
                <a16:creationId xmlns:a16="http://schemas.microsoft.com/office/drawing/2014/main" id="{D0FA16CB-13DE-79D8-9634-AB09EC8BF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93466FC-D789-6175-567B-4FB250469CB6}"/>
              </a:ext>
            </a:extLst>
          </p:cNvPr>
          <p:cNvPicPr>
            <a:picLocks noChangeAspect="1"/>
          </p:cNvPicPr>
          <p:nvPr userDrawn="1"/>
        </p:nvPicPr>
        <p:blipFill>
          <a:blip r:embed="rId8"/>
          <a:stretch>
            <a:fillRect/>
          </a:stretch>
        </p:blipFill>
        <p:spPr>
          <a:xfrm>
            <a:off x="1428294" y="3047421"/>
            <a:ext cx="3747396" cy="1186958"/>
          </a:xfrm>
          <a:prstGeom prst="rect">
            <a:avLst/>
          </a:prstGeom>
        </p:spPr>
      </p:pic>
      <p:cxnSp>
        <p:nvCxnSpPr>
          <p:cNvPr id="14" name="Line">
            <a:extLst>
              <a:ext uri="{FF2B5EF4-FFF2-40B4-BE49-F238E27FC236}">
                <a16:creationId xmlns:a16="http://schemas.microsoft.com/office/drawing/2014/main" id="{2F9C37D9-BBE4-EF1C-6879-84D4706762DB}"/>
              </a:ext>
            </a:extLst>
          </p:cNvPr>
          <p:cNvCxnSpPr/>
          <p:nvPr userDrawn="1"/>
        </p:nvCxnSpPr>
        <p:spPr>
          <a:xfrm>
            <a:off x="6076797" y="2536280"/>
            <a:ext cx="0" cy="278996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0A69FCE-86E1-E7F8-8526-B5D173D21438}"/>
              </a:ext>
            </a:extLst>
          </p:cNvPr>
          <p:cNvPicPr>
            <a:picLocks noChangeAspect="1"/>
          </p:cNvPicPr>
          <p:nvPr userDrawn="1"/>
        </p:nvPicPr>
        <p:blipFill>
          <a:blip r:embed="rId9"/>
          <a:stretch>
            <a:fillRect/>
          </a:stretch>
        </p:blipFill>
        <p:spPr>
          <a:xfrm>
            <a:off x="7093051" y="2661790"/>
            <a:ext cx="4000558" cy="2538939"/>
          </a:xfrm>
          <a:prstGeom prst="rect">
            <a:avLst/>
          </a:prstGeom>
          <a:ln>
            <a:solidFill>
              <a:schemeClr val="bg1"/>
            </a:solidFill>
          </a:ln>
          <a:effectLst>
            <a:outerShdw blurRad="76200" dir="18900000" sy="23000" kx="-1200000" algn="bl" rotWithShape="0">
              <a:prstClr val="black">
                <a:alpha val="20000"/>
              </a:prstClr>
            </a:outerShdw>
          </a:effectLst>
        </p:spPr>
      </p:pic>
      <p:cxnSp>
        <p:nvCxnSpPr>
          <p:cNvPr id="35" name="Straight Connector 34">
            <a:extLst>
              <a:ext uri="{FF2B5EF4-FFF2-40B4-BE49-F238E27FC236}">
                <a16:creationId xmlns:a16="http://schemas.microsoft.com/office/drawing/2014/main" id="{10B6B7C5-B9C1-1A0E-9E6E-6D9A277FEC93}"/>
              </a:ext>
            </a:extLst>
          </p:cNvPr>
          <p:cNvCxnSpPr/>
          <p:nvPr userDrawn="1"/>
        </p:nvCxnSpPr>
        <p:spPr>
          <a:xfrm>
            <a:off x="-9279" y="6102354"/>
            <a:ext cx="1221054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4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CC15-9F07-0375-FC78-A460C9B9396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CDB283-31B9-A03A-F776-C8F70653989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818FAD-E904-CD06-E91E-380017F27442}"/>
              </a:ext>
            </a:extLst>
          </p:cNvPr>
          <p:cNvSpPr>
            <a:spLocks noGrp="1"/>
          </p:cNvSpPr>
          <p:nvPr>
            <p:ph type="dt" sz="half" idx="10"/>
          </p:nvPr>
        </p:nvSpPr>
        <p:spPr/>
        <p:txBody>
          <a:bodyPr/>
          <a:lstStyle/>
          <a:p>
            <a:fld id="{5FD86490-DB3D-9340-B04F-1F2289A7EF84}" type="datetimeFigureOut">
              <a:rPr lang="en-US" smtClean="0"/>
              <a:t>9/8/2022</a:t>
            </a:fld>
            <a:endParaRPr lang="en-US"/>
          </a:p>
        </p:txBody>
      </p:sp>
      <p:sp>
        <p:nvSpPr>
          <p:cNvPr id="5" name="Footer Placeholder 4">
            <a:extLst>
              <a:ext uri="{FF2B5EF4-FFF2-40B4-BE49-F238E27FC236}">
                <a16:creationId xmlns:a16="http://schemas.microsoft.com/office/drawing/2014/main" id="{AC4FA82D-A3DD-A02D-2EC0-FB60D2D04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1A883-3C2B-56FD-786B-14EA834D9FBD}"/>
              </a:ext>
            </a:extLst>
          </p:cNvPr>
          <p:cNvSpPr>
            <a:spLocks noGrp="1"/>
          </p:cNvSpPr>
          <p:nvPr>
            <p:ph type="sldNum" sz="quarter" idx="12"/>
          </p:nvPr>
        </p:nvSpPr>
        <p:spPr/>
        <p:txBody>
          <a:bodyPr/>
          <a:lstStyle/>
          <a:p>
            <a:fld id="{F1FCF13E-67E0-DB4B-9644-A98F2C7D8D31}" type="slidenum">
              <a:rPr lang="en-US" smtClean="0"/>
              <a:t>‹#›</a:t>
            </a:fld>
            <a:endParaRPr lang="en-US"/>
          </a:p>
        </p:txBody>
      </p:sp>
    </p:spTree>
    <p:extLst>
      <p:ext uri="{BB962C8B-B14F-4D97-AF65-F5344CB8AC3E}">
        <p14:creationId xmlns:p14="http://schemas.microsoft.com/office/powerpoint/2010/main" val="88358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462DD7-3F2F-A8F5-8280-48FC554EFB73}"/>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D54E6B8-2007-F588-2D49-4D096F02064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1BA1F1-3C5B-F5C8-8568-782A6E1754C7}"/>
              </a:ext>
            </a:extLst>
          </p:cNvPr>
          <p:cNvSpPr>
            <a:spLocks noGrp="1"/>
          </p:cNvSpPr>
          <p:nvPr>
            <p:ph type="dt" sz="half" idx="10"/>
          </p:nvPr>
        </p:nvSpPr>
        <p:spPr/>
        <p:txBody>
          <a:bodyPr/>
          <a:lstStyle/>
          <a:p>
            <a:fld id="{5FD86490-DB3D-9340-B04F-1F2289A7EF84}" type="datetimeFigureOut">
              <a:rPr lang="en-US" smtClean="0"/>
              <a:t>9/8/2022</a:t>
            </a:fld>
            <a:endParaRPr lang="en-US"/>
          </a:p>
        </p:txBody>
      </p:sp>
      <p:sp>
        <p:nvSpPr>
          <p:cNvPr id="5" name="Footer Placeholder 4">
            <a:extLst>
              <a:ext uri="{FF2B5EF4-FFF2-40B4-BE49-F238E27FC236}">
                <a16:creationId xmlns:a16="http://schemas.microsoft.com/office/drawing/2014/main" id="{ED3ED891-9297-B947-E069-2D3583679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39025-5FD0-53C8-6CF1-AD4B90EE49A8}"/>
              </a:ext>
            </a:extLst>
          </p:cNvPr>
          <p:cNvSpPr>
            <a:spLocks noGrp="1"/>
          </p:cNvSpPr>
          <p:nvPr>
            <p:ph type="sldNum" sz="quarter" idx="12"/>
          </p:nvPr>
        </p:nvSpPr>
        <p:spPr/>
        <p:txBody>
          <a:bodyPr/>
          <a:lstStyle/>
          <a:p>
            <a:fld id="{F1FCF13E-67E0-DB4B-9644-A98F2C7D8D31}" type="slidenum">
              <a:rPr lang="en-US" smtClean="0"/>
              <a:t>‹#›</a:t>
            </a:fld>
            <a:endParaRPr lang="en-US"/>
          </a:p>
        </p:txBody>
      </p:sp>
    </p:spTree>
    <p:extLst>
      <p:ext uri="{BB962C8B-B14F-4D97-AF65-F5344CB8AC3E}">
        <p14:creationId xmlns:p14="http://schemas.microsoft.com/office/powerpoint/2010/main" val="121640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582196-8188-0705-99D5-A535CDE5CBA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B2DEFE-9D35-1429-5C16-926F9641319E}"/>
              </a:ext>
            </a:extLst>
          </p:cNvPr>
          <p:cNvSpPr>
            <a:spLocks noGrp="1"/>
          </p:cNvSpPr>
          <p:nvPr>
            <p:ph type="dt" sz="half" idx="10"/>
          </p:nvPr>
        </p:nvSpPr>
        <p:spPr/>
        <p:txBody>
          <a:bodyPr/>
          <a:lstStyle/>
          <a:p>
            <a:fld id="{5FD86490-DB3D-9340-B04F-1F2289A7EF84}" type="datetimeFigureOut">
              <a:rPr lang="en-US" smtClean="0"/>
              <a:t>9/8/2022</a:t>
            </a:fld>
            <a:endParaRPr lang="en-US"/>
          </a:p>
        </p:txBody>
      </p:sp>
      <p:sp>
        <p:nvSpPr>
          <p:cNvPr id="5" name="Footer Placeholder 4">
            <a:extLst>
              <a:ext uri="{FF2B5EF4-FFF2-40B4-BE49-F238E27FC236}">
                <a16:creationId xmlns:a16="http://schemas.microsoft.com/office/drawing/2014/main" id="{38D1A7B4-0406-6703-B209-7C0950691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4E285-998C-BFCF-014B-6A2B890B348B}"/>
              </a:ext>
            </a:extLst>
          </p:cNvPr>
          <p:cNvSpPr>
            <a:spLocks noGrp="1"/>
          </p:cNvSpPr>
          <p:nvPr>
            <p:ph type="sldNum" sz="quarter" idx="12"/>
          </p:nvPr>
        </p:nvSpPr>
        <p:spPr/>
        <p:txBody>
          <a:bodyPr/>
          <a:lstStyle/>
          <a:p>
            <a:fld id="{F1FCF13E-67E0-DB4B-9644-A98F2C7D8D31}" type="slidenum">
              <a:rPr lang="en-US" smtClean="0"/>
              <a:t>‹#›</a:t>
            </a:fld>
            <a:endParaRPr lang="en-US"/>
          </a:p>
        </p:txBody>
      </p:sp>
      <p:sp>
        <p:nvSpPr>
          <p:cNvPr id="8" name="Title 1">
            <a:extLst>
              <a:ext uri="{FF2B5EF4-FFF2-40B4-BE49-F238E27FC236}">
                <a16:creationId xmlns:a16="http://schemas.microsoft.com/office/drawing/2014/main" id="{5A243563-B626-B90A-7CC8-A11E420E0FAF}"/>
              </a:ext>
            </a:extLst>
          </p:cNvPr>
          <p:cNvSpPr>
            <a:spLocks noGrp="1"/>
          </p:cNvSpPr>
          <p:nvPr>
            <p:ph type="title"/>
          </p:nvPr>
        </p:nvSpPr>
        <p:spPr>
          <a:xfrm>
            <a:off x="838200" y="272367"/>
            <a:ext cx="10515600" cy="891416"/>
          </a:xfrm>
          <a:prstGeom prst="rect">
            <a:avLst/>
          </a:prstGeom>
        </p:spPr>
        <p:txBody>
          <a:bodyPr anchor="ctr" anchorCtr="0"/>
          <a:lstStyle>
            <a:lvl1pPr>
              <a:defRPr>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30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29DD2-636C-4898-0D87-C1D6B0BB8E6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F10D901-D0EE-2362-46A0-BF56FC268A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231718A-3DCA-B23B-D622-5FE239A05330}"/>
              </a:ext>
            </a:extLst>
          </p:cNvPr>
          <p:cNvSpPr>
            <a:spLocks noGrp="1"/>
          </p:cNvSpPr>
          <p:nvPr>
            <p:ph type="dt" sz="half" idx="10"/>
          </p:nvPr>
        </p:nvSpPr>
        <p:spPr/>
        <p:txBody>
          <a:bodyPr/>
          <a:lstStyle/>
          <a:p>
            <a:fld id="{5FD86490-DB3D-9340-B04F-1F2289A7EF84}" type="datetimeFigureOut">
              <a:rPr lang="en-US" smtClean="0"/>
              <a:t>9/8/2022</a:t>
            </a:fld>
            <a:endParaRPr lang="en-US"/>
          </a:p>
        </p:txBody>
      </p:sp>
      <p:sp>
        <p:nvSpPr>
          <p:cNvPr id="5" name="Footer Placeholder 4">
            <a:extLst>
              <a:ext uri="{FF2B5EF4-FFF2-40B4-BE49-F238E27FC236}">
                <a16:creationId xmlns:a16="http://schemas.microsoft.com/office/drawing/2014/main" id="{659A0515-547E-076A-ECCF-15E08F69B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F8775-B685-089C-CC78-6FB79ED3D695}"/>
              </a:ext>
            </a:extLst>
          </p:cNvPr>
          <p:cNvSpPr>
            <a:spLocks noGrp="1"/>
          </p:cNvSpPr>
          <p:nvPr>
            <p:ph type="sldNum" sz="quarter" idx="12"/>
          </p:nvPr>
        </p:nvSpPr>
        <p:spPr/>
        <p:txBody>
          <a:bodyPr/>
          <a:lstStyle/>
          <a:p>
            <a:fld id="{F1FCF13E-67E0-DB4B-9644-A98F2C7D8D31}" type="slidenum">
              <a:rPr lang="en-US" smtClean="0"/>
              <a:t>‹#›</a:t>
            </a:fld>
            <a:endParaRPr lang="en-US"/>
          </a:p>
        </p:txBody>
      </p:sp>
    </p:spTree>
    <p:extLst>
      <p:ext uri="{BB962C8B-B14F-4D97-AF65-F5344CB8AC3E}">
        <p14:creationId xmlns:p14="http://schemas.microsoft.com/office/powerpoint/2010/main" val="292689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DD2EF9-3FCA-F71D-E4DE-D83835E744A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81B1B62-00DA-D29D-404D-C861E927C66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FC3C8B1-7ED1-FE23-558A-5C97B5BD7EA0}"/>
              </a:ext>
            </a:extLst>
          </p:cNvPr>
          <p:cNvSpPr>
            <a:spLocks noGrp="1"/>
          </p:cNvSpPr>
          <p:nvPr>
            <p:ph type="dt" sz="half" idx="10"/>
          </p:nvPr>
        </p:nvSpPr>
        <p:spPr/>
        <p:txBody>
          <a:bodyPr/>
          <a:lstStyle/>
          <a:p>
            <a:fld id="{5FD86490-DB3D-9340-B04F-1F2289A7EF84}" type="datetimeFigureOut">
              <a:rPr lang="en-US" smtClean="0"/>
              <a:t>9/8/2022</a:t>
            </a:fld>
            <a:endParaRPr lang="en-US"/>
          </a:p>
        </p:txBody>
      </p:sp>
      <p:sp>
        <p:nvSpPr>
          <p:cNvPr id="6" name="Footer Placeholder 5">
            <a:extLst>
              <a:ext uri="{FF2B5EF4-FFF2-40B4-BE49-F238E27FC236}">
                <a16:creationId xmlns:a16="http://schemas.microsoft.com/office/drawing/2014/main" id="{C23CB99C-1FAB-13BC-3836-C937934DBB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55CF4B-4E1A-59C9-9A98-1467175169DF}"/>
              </a:ext>
            </a:extLst>
          </p:cNvPr>
          <p:cNvSpPr>
            <a:spLocks noGrp="1"/>
          </p:cNvSpPr>
          <p:nvPr>
            <p:ph type="sldNum" sz="quarter" idx="12"/>
          </p:nvPr>
        </p:nvSpPr>
        <p:spPr/>
        <p:txBody>
          <a:bodyPr/>
          <a:lstStyle/>
          <a:p>
            <a:fld id="{F1FCF13E-67E0-DB4B-9644-A98F2C7D8D31}" type="slidenum">
              <a:rPr lang="en-US" smtClean="0"/>
              <a:t>‹#›</a:t>
            </a:fld>
            <a:endParaRPr lang="en-US"/>
          </a:p>
        </p:txBody>
      </p:sp>
    </p:spTree>
    <p:extLst>
      <p:ext uri="{BB962C8B-B14F-4D97-AF65-F5344CB8AC3E}">
        <p14:creationId xmlns:p14="http://schemas.microsoft.com/office/powerpoint/2010/main" val="316604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65AF25-6F4E-0D05-F313-BB80EF9B8B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2BF3624-2917-89F3-3220-BD1A51660F9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FD9F8FC-4343-5C66-B9E1-3AB4659B92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AC0AB30-5325-B253-70DB-5C79D7B9F6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21372EC-9787-1386-7C16-04636D7724A8}"/>
              </a:ext>
            </a:extLst>
          </p:cNvPr>
          <p:cNvSpPr>
            <a:spLocks noGrp="1"/>
          </p:cNvSpPr>
          <p:nvPr>
            <p:ph type="dt" sz="half" idx="10"/>
          </p:nvPr>
        </p:nvSpPr>
        <p:spPr/>
        <p:txBody>
          <a:bodyPr/>
          <a:lstStyle/>
          <a:p>
            <a:fld id="{5FD86490-DB3D-9340-B04F-1F2289A7EF84}" type="datetimeFigureOut">
              <a:rPr lang="en-US" smtClean="0"/>
              <a:t>9/8/2022</a:t>
            </a:fld>
            <a:endParaRPr lang="en-US"/>
          </a:p>
        </p:txBody>
      </p:sp>
      <p:sp>
        <p:nvSpPr>
          <p:cNvPr id="8" name="Footer Placeholder 7">
            <a:extLst>
              <a:ext uri="{FF2B5EF4-FFF2-40B4-BE49-F238E27FC236}">
                <a16:creationId xmlns:a16="http://schemas.microsoft.com/office/drawing/2014/main" id="{14C756E1-56D6-B255-D540-650BB9025B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61ED8A-EE56-76CC-F410-EF329A6A2359}"/>
              </a:ext>
            </a:extLst>
          </p:cNvPr>
          <p:cNvSpPr>
            <a:spLocks noGrp="1"/>
          </p:cNvSpPr>
          <p:nvPr>
            <p:ph type="sldNum" sz="quarter" idx="12"/>
          </p:nvPr>
        </p:nvSpPr>
        <p:spPr/>
        <p:txBody>
          <a:bodyPr/>
          <a:lstStyle/>
          <a:p>
            <a:fld id="{F1FCF13E-67E0-DB4B-9644-A98F2C7D8D31}" type="slidenum">
              <a:rPr lang="en-US" smtClean="0"/>
              <a:t>‹#›</a:t>
            </a:fld>
            <a:endParaRPr lang="en-US"/>
          </a:p>
        </p:txBody>
      </p:sp>
    </p:spTree>
    <p:extLst>
      <p:ext uri="{BB962C8B-B14F-4D97-AF65-F5344CB8AC3E}">
        <p14:creationId xmlns:p14="http://schemas.microsoft.com/office/powerpoint/2010/main" val="359227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F8E0-882C-85AC-DB74-6EA5FBFD2B7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0A42884-EC6C-78AB-37D6-F29E96B4FF87}"/>
              </a:ext>
            </a:extLst>
          </p:cNvPr>
          <p:cNvSpPr>
            <a:spLocks noGrp="1"/>
          </p:cNvSpPr>
          <p:nvPr>
            <p:ph type="dt" sz="half" idx="10"/>
          </p:nvPr>
        </p:nvSpPr>
        <p:spPr/>
        <p:txBody>
          <a:bodyPr/>
          <a:lstStyle/>
          <a:p>
            <a:fld id="{5FD86490-DB3D-9340-B04F-1F2289A7EF84}" type="datetimeFigureOut">
              <a:rPr lang="en-US" smtClean="0"/>
              <a:t>9/8/2022</a:t>
            </a:fld>
            <a:endParaRPr lang="en-US"/>
          </a:p>
        </p:txBody>
      </p:sp>
      <p:sp>
        <p:nvSpPr>
          <p:cNvPr id="4" name="Footer Placeholder 3">
            <a:extLst>
              <a:ext uri="{FF2B5EF4-FFF2-40B4-BE49-F238E27FC236}">
                <a16:creationId xmlns:a16="http://schemas.microsoft.com/office/drawing/2014/main" id="{E9AEDCF7-3CE8-5B18-BB9D-D446CBAA89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4B3E4C-4AAB-2044-DC59-2EF610E99D4F}"/>
              </a:ext>
            </a:extLst>
          </p:cNvPr>
          <p:cNvSpPr>
            <a:spLocks noGrp="1"/>
          </p:cNvSpPr>
          <p:nvPr>
            <p:ph type="sldNum" sz="quarter" idx="12"/>
          </p:nvPr>
        </p:nvSpPr>
        <p:spPr/>
        <p:txBody>
          <a:bodyPr/>
          <a:lstStyle/>
          <a:p>
            <a:fld id="{F1FCF13E-67E0-DB4B-9644-A98F2C7D8D31}" type="slidenum">
              <a:rPr lang="en-US" smtClean="0"/>
              <a:t>‹#›</a:t>
            </a:fld>
            <a:endParaRPr lang="en-US"/>
          </a:p>
        </p:txBody>
      </p:sp>
    </p:spTree>
    <p:extLst>
      <p:ext uri="{BB962C8B-B14F-4D97-AF65-F5344CB8AC3E}">
        <p14:creationId xmlns:p14="http://schemas.microsoft.com/office/powerpoint/2010/main" val="243037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18307-A042-151C-4E24-FE3335FF3D22}"/>
              </a:ext>
            </a:extLst>
          </p:cNvPr>
          <p:cNvSpPr>
            <a:spLocks noGrp="1"/>
          </p:cNvSpPr>
          <p:nvPr>
            <p:ph type="dt" sz="half" idx="10"/>
          </p:nvPr>
        </p:nvSpPr>
        <p:spPr/>
        <p:txBody>
          <a:bodyPr/>
          <a:lstStyle/>
          <a:p>
            <a:fld id="{5FD86490-DB3D-9340-B04F-1F2289A7EF84}" type="datetimeFigureOut">
              <a:rPr lang="en-US" smtClean="0"/>
              <a:t>9/8/2022</a:t>
            </a:fld>
            <a:endParaRPr lang="en-US"/>
          </a:p>
        </p:txBody>
      </p:sp>
      <p:sp>
        <p:nvSpPr>
          <p:cNvPr id="3" name="Footer Placeholder 2">
            <a:extLst>
              <a:ext uri="{FF2B5EF4-FFF2-40B4-BE49-F238E27FC236}">
                <a16:creationId xmlns:a16="http://schemas.microsoft.com/office/drawing/2014/main" id="{FE215A43-E95D-519A-0B2F-0F6EDF4870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7438F8-477F-1AD2-2840-7ACDC63598AC}"/>
              </a:ext>
            </a:extLst>
          </p:cNvPr>
          <p:cNvSpPr>
            <a:spLocks noGrp="1"/>
          </p:cNvSpPr>
          <p:nvPr>
            <p:ph type="sldNum" sz="quarter" idx="12"/>
          </p:nvPr>
        </p:nvSpPr>
        <p:spPr/>
        <p:txBody>
          <a:bodyPr/>
          <a:lstStyle/>
          <a:p>
            <a:fld id="{F1FCF13E-67E0-DB4B-9644-A98F2C7D8D31}" type="slidenum">
              <a:rPr lang="en-US" smtClean="0"/>
              <a:t>‹#›</a:t>
            </a:fld>
            <a:endParaRPr lang="en-US"/>
          </a:p>
        </p:txBody>
      </p:sp>
    </p:spTree>
    <p:extLst>
      <p:ext uri="{BB962C8B-B14F-4D97-AF65-F5344CB8AC3E}">
        <p14:creationId xmlns:p14="http://schemas.microsoft.com/office/powerpoint/2010/main" val="372687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1EF7-291B-DF19-426F-85E3296187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7890564-35BD-B629-CBD4-CAA72FC45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F6AF1E0-FB1C-3AAE-CC29-734375D36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438C43C-366C-F788-B65F-D2A712475D11}"/>
              </a:ext>
            </a:extLst>
          </p:cNvPr>
          <p:cNvSpPr>
            <a:spLocks noGrp="1"/>
          </p:cNvSpPr>
          <p:nvPr>
            <p:ph type="dt" sz="half" idx="10"/>
          </p:nvPr>
        </p:nvSpPr>
        <p:spPr/>
        <p:txBody>
          <a:bodyPr/>
          <a:lstStyle/>
          <a:p>
            <a:fld id="{5FD86490-DB3D-9340-B04F-1F2289A7EF84}" type="datetimeFigureOut">
              <a:rPr lang="en-US" smtClean="0"/>
              <a:t>9/8/2022</a:t>
            </a:fld>
            <a:endParaRPr lang="en-US"/>
          </a:p>
        </p:txBody>
      </p:sp>
      <p:sp>
        <p:nvSpPr>
          <p:cNvPr id="6" name="Footer Placeholder 5">
            <a:extLst>
              <a:ext uri="{FF2B5EF4-FFF2-40B4-BE49-F238E27FC236}">
                <a16:creationId xmlns:a16="http://schemas.microsoft.com/office/drawing/2014/main" id="{5CA0F5A1-D390-6B58-F0C6-8301496827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367A7-4A04-B77A-64AA-C2B423997440}"/>
              </a:ext>
            </a:extLst>
          </p:cNvPr>
          <p:cNvSpPr>
            <a:spLocks noGrp="1"/>
          </p:cNvSpPr>
          <p:nvPr>
            <p:ph type="sldNum" sz="quarter" idx="12"/>
          </p:nvPr>
        </p:nvSpPr>
        <p:spPr/>
        <p:txBody>
          <a:bodyPr/>
          <a:lstStyle/>
          <a:p>
            <a:fld id="{F1FCF13E-67E0-DB4B-9644-A98F2C7D8D31}" type="slidenum">
              <a:rPr lang="en-US" smtClean="0"/>
              <a:t>‹#›</a:t>
            </a:fld>
            <a:endParaRPr lang="en-US"/>
          </a:p>
        </p:txBody>
      </p:sp>
    </p:spTree>
    <p:extLst>
      <p:ext uri="{BB962C8B-B14F-4D97-AF65-F5344CB8AC3E}">
        <p14:creationId xmlns:p14="http://schemas.microsoft.com/office/powerpoint/2010/main" val="176384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061A-B4BE-4C3D-46A0-2E8E28D5A4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96C90CC-CE2A-BB5F-AEF5-1162881D66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836976-42C6-E0E8-60D5-C18588110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FA97EA-2AF0-227D-37FC-10E1F366C889}"/>
              </a:ext>
            </a:extLst>
          </p:cNvPr>
          <p:cNvSpPr>
            <a:spLocks noGrp="1"/>
          </p:cNvSpPr>
          <p:nvPr>
            <p:ph type="dt" sz="half" idx="10"/>
          </p:nvPr>
        </p:nvSpPr>
        <p:spPr/>
        <p:txBody>
          <a:bodyPr/>
          <a:lstStyle/>
          <a:p>
            <a:fld id="{5FD86490-DB3D-9340-B04F-1F2289A7EF84}" type="datetimeFigureOut">
              <a:rPr lang="en-US" smtClean="0"/>
              <a:t>9/8/2022</a:t>
            </a:fld>
            <a:endParaRPr lang="en-US"/>
          </a:p>
        </p:txBody>
      </p:sp>
      <p:sp>
        <p:nvSpPr>
          <p:cNvPr id="6" name="Footer Placeholder 5">
            <a:extLst>
              <a:ext uri="{FF2B5EF4-FFF2-40B4-BE49-F238E27FC236}">
                <a16:creationId xmlns:a16="http://schemas.microsoft.com/office/drawing/2014/main" id="{F74AE31D-D610-6421-A22F-D60F7B97E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CB5BD3-1E96-BB27-59EE-41990B878BD4}"/>
              </a:ext>
            </a:extLst>
          </p:cNvPr>
          <p:cNvSpPr>
            <a:spLocks noGrp="1"/>
          </p:cNvSpPr>
          <p:nvPr>
            <p:ph type="sldNum" sz="quarter" idx="12"/>
          </p:nvPr>
        </p:nvSpPr>
        <p:spPr/>
        <p:txBody>
          <a:bodyPr/>
          <a:lstStyle/>
          <a:p>
            <a:fld id="{F1FCF13E-67E0-DB4B-9644-A98F2C7D8D31}" type="slidenum">
              <a:rPr lang="en-US" smtClean="0"/>
              <a:t>‹#›</a:t>
            </a:fld>
            <a:endParaRPr lang="en-US"/>
          </a:p>
        </p:txBody>
      </p:sp>
    </p:spTree>
    <p:extLst>
      <p:ext uri="{BB962C8B-B14F-4D97-AF65-F5344CB8AC3E}">
        <p14:creationId xmlns:p14="http://schemas.microsoft.com/office/powerpoint/2010/main" val="401431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6E8BA4-C263-DD8F-2075-E58B2DE26AEE}"/>
              </a:ext>
            </a:extLst>
          </p:cNvPr>
          <p:cNvPicPr>
            <a:picLocks noChangeAspect="1"/>
          </p:cNvPicPr>
          <p:nvPr userDrawn="1"/>
        </p:nvPicPr>
        <p:blipFill rotWithShape="1">
          <a:blip r:embed="rId13"/>
          <a:srcRect t="41540" b="38803"/>
          <a:stretch/>
        </p:blipFill>
        <p:spPr>
          <a:xfrm>
            <a:off x="1" y="0"/>
            <a:ext cx="12191999" cy="1348154"/>
          </a:xfrm>
          <a:prstGeom prst="rect">
            <a:avLst/>
          </a:prstGeom>
        </p:spPr>
      </p:pic>
      <p:sp>
        <p:nvSpPr>
          <p:cNvPr id="3" name="Text Placeholder 2">
            <a:extLst>
              <a:ext uri="{FF2B5EF4-FFF2-40B4-BE49-F238E27FC236}">
                <a16:creationId xmlns:a16="http://schemas.microsoft.com/office/drawing/2014/main" id="{D184B369-DAC4-2108-E86E-24B484AAAD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55EBAC18-7798-A02A-6561-CE7810AD4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86490-DB3D-9340-B04F-1F2289A7EF84}" type="datetimeFigureOut">
              <a:rPr lang="en-US" smtClean="0"/>
              <a:t>9/8/2022</a:t>
            </a:fld>
            <a:endParaRPr lang="en-US"/>
          </a:p>
        </p:txBody>
      </p:sp>
      <p:sp>
        <p:nvSpPr>
          <p:cNvPr id="5" name="Footer Placeholder 4">
            <a:extLst>
              <a:ext uri="{FF2B5EF4-FFF2-40B4-BE49-F238E27FC236}">
                <a16:creationId xmlns:a16="http://schemas.microsoft.com/office/drawing/2014/main" id="{0A5E13B5-7FE1-4E5E-2145-DDBA1D918F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94D2FF-DC11-7A4B-D738-06B585F0A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CF13E-67E0-DB4B-9644-A98F2C7D8D31}" type="slidenum">
              <a:rPr lang="en-US" smtClean="0"/>
              <a:t>‹#›</a:t>
            </a:fld>
            <a:endParaRPr lang="en-US"/>
          </a:p>
        </p:txBody>
      </p:sp>
      <p:pic>
        <p:nvPicPr>
          <p:cNvPr id="7" name="Picture 6">
            <a:extLst>
              <a:ext uri="{FF2B5EF4-FFF2-40B4-BE49-F238E27FC236}">
                <a16:creationId xmlns:a16="http://schemas.microsoft.com/office/drawing/2014/main" id="{59ADCBF2-5CE3-1E76-C4D3-70D6610F20D2}"/>
              </a:ext>
            </a:extLst>
          </p:cNvPr>
          <p:cNvPicPr>
            <a:picLocks noChangeAspect="1"/>
          </p:cNvPicPr>
          <p:nvPr userDrawn="1"/>
        </p:nvPicPr>
        <p:blipFill rotWithShape="1">
          <a:blip r:embed="rId13"/>
          <a:srcRect t="41540" b="38803"/>
          <a:stretch/>
        </p:blipFill>
        <p:spPr>
          <a:xfrm>
            <a:off x="0" y="0"/>
            <a:ext cx="12192000" cy="1348154"/>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806B2E87-1D0C-F4BD-7459-862641E10282}"/>
              </a:ext>
            </a:extLst>
          </p:cNvPr>
          <p:cNvPicPr>
            <a:picLocks noChangeAspect="1"/>
          </p:cNvPicPr>
          <p:nvPr userDrawn="1"/>
        </p:nvPicPr>
        <p:blipFill>
          <a:blip r:embed="rId14"/>
          <a:stretch>
            <a:fillRect/>
          </a:stretch>
        </p:blipFill>
        <p:spPr>
          <a:xfrm>
            <a:off x="9975272" y="412699"/>
            <a:ext cx="2069275" cy="655426"/>
          </a:xfrm>
          <a:prstGeom prst="rect">
            <a:avLst/>
          </a:prstGeom>
        </p:spPr>
      </p:pic>
      <p:pic>
        <p:nvPicPr>
          <p:cNvPr id="10" name="図 23">
            <a:extLst>
              <a:ext uri="{FF2B5EF4-FFF2-40B4-BE49-F238E27FC236}">
                <a16:creationId xmlns:a16="http://schemas.microsoft.com/office/drawing/2014/main" id="{8473B720-9BB4-4C1F-AF52-3D47EC0A806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4613" y="6442911"/>
            <a:ext cx="1105211" cy="278564"/>
          </a:xfrm>
          <a:prstGeom prst="rect">
            <a:avLst/>
          </a:prstGeom>
        </p:spPr>
      </p:pic>
    </p:spTree>
    <p:extLst>
      <p:ext uri="{BB962C8B-B14F-4D97-AF65-F5344CB8AC3E}">
        <p14:creationId xmlns:p14="http://schemas.microsoft.com/office/powerpoint/2010/main" val="2002287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C9FA0"/>
        </a:buClr>
        <a:buFont typeface="Wingdings" pitchFamily="2" charset="2"/>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2C9FA0"/>
        </a:buClr>
        <a:buFont typeface="Wingdings" pitchFamily="2" charset="2"/>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2C9FA0"/>
        </a:buClr>
        <a:buFont typeface="Wingdings"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2C9FA0"/>
        </a:buClr>
        <a:buFont typeface="Wingdings" pitchFamily="2" charset="2"/>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2C9FA0"/>
        </a:buClr>
        <a:buFont typeface="Wingdings"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cfVSSD9hQO4"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specs.amwa.tv/nmos-test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specs.amwa.tv/"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emf"/><Relationship Id="rId7"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5.emf"/><Relationship Id="rId10" Type="http://schemas.openxmlformats.org/officeDocument/2006/relationships/image" Target="../media/image21.png"/><Relationship Id="rId4" Type="http://schemas.openxmlformats.org/officeDocument/2006/relationships/image" Target="../media/image14.emf"/><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B37BA2-AFC0-648B-15E7-64F68CB1427F}"/>
              </a:ext>
            </a:extLst>
          </p:cNvPr>
          <p:cNvSpPr txBox="1"/>
          <p:nvPr/>
        </p:nvSpPr>
        <p:spPr>
          <a:xfrm>
            <a:off x="1518834" y="479594"/>
            <a:ext cx="9461715" cy="707886"/>
          </a:xfrm>
          <a:prstGeom prst="rect">
            <a:avLst/>
          </a:prstGeom>
          <a:noFill/>
        </p:spPr>
        <p:txBody>
          <a:bodyPr wrap="square" rtlCol="0">
            <a:spAutoFit/>
          </a:bodyPr>
          <a:lstStyle/>
          <a:p>
            <a:pPr algn="ctr"/>
            <a:r>
              <a:rPr lang="en-US" sz="4000" dirty="0">
                <a:solidFill>
                  <a:schemeClr val="bg1"/>
                </a:solidFill>
                <a:latin typeface="+mj-lt"/>
              </a:rPr>
              <a:t>Testing Controllers for NMOS Compliance</a:t>
            </a:r>
          </a:p>
        </p:txBody>
      </p:sp>
      <p:sp>
        <p:nvSpPr>
          <p:cNvPr id="6" name="TextBox 5">
            <a:extLst>
              <a:ext uri="{FF2B5EF4-FFF2-40B4-BE49-F238E27FC236}">
                <a16:creationId xmlns:a16="http://schemas.microsoft.com/office/drawing/2014/main" id="{05953437-BC45-7CA9-5FC7-42D3135DDEC3}"/>
              </a:ext>
            </a:extLst>
          </p:cNvPr>
          <p:cNvSpPr txBox="1"/>
          <p:nvPr/>
        </p:nvSpPr>
        <p:spPr>
          <a:xfrm>
            <a:off x="2059967" y="1284793"/>
            <a:ext cx="8079288" cy="954107"/>
          </a:xfrm>
          <a:prstGeom prst="rect">
            <a:avLst/>
          </a:prstGeom>
          <a:noFill/>
        </p:spPr>
        <p:txBody>
          <a:bodyPr wrap="square" rtlCol="0">
            <a:spAutoFit/>
          </a:bodyPr>
          <a:lstStyle/>
          <a:p>
            <a:pPr algn="ctr"/>
            <a:r>
              <a:rPr lang="en-US" sz="2800" dirty="0">
                <a:solidFill>
                  <a:schemeClr val="bg1"/>
                </a:solidFill>
                <a:latin typeface="+mj-lt"/>
              </a:rPr>
              <a:t>Rob Porter</a:t>
            </a:r>
          </a:p>
          <a:p>
            <a:pPr algn="ctr"/>
            <a:r>
              <a:rPr lang="en-US" sz="2800" dirty="0">
                <a:solidFill>
                  <a:schemeClr val="bg1"/>
                </a:solidFill>
                <a:latin typeface="+mj-lt"/>
              </a:rPr>
              <a:t>Sony Europe B.V.</a:t>
            </a:r>
          </a:p>
        </p:txBody>
      </p:sp>
    </p:spTree>
    <p:extLst>
      <p:ext uri="{BB962C8B-B14F-4D97-AF65-F5344CB8AC3E}">
        <p14:creationId xmlns:p14="http://schemas.microsoft.com/office/powerpoint/2010/main" val="1373479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rollerTesting">
            <a:hlinkClick r:id="" action="ppaction://media"/>
            <a:extLst>
              <a:ext uri="{FF2B5EF4-FFF2-40B4-BE49-F238E27FC236}">
                <a16:creationId xmlns:a16="http://schemas.microsoft.com/office/drawing/2014/main" id="{F8797ABD-A4CA-49E3-8134-FA3159A3CFB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0" y="-4327"/>
            <a:ext cx="12295244" cy="6862327"/>
          </a:xfrm>
          <a:prstGeom prst="rect">
            <a:avLst/>
          </a:prstGeom>
        </p:spPr>
      </p:pic>
    </p:spTree>
    <p:extLst>
      <p:ext uri="{BB962C8B-B14F-4D97-AF65-F5344CB8AC3E}">
        <p14:creationId xmlns:p14="http://schemas.microsoft.com/office/powerpoint/2010/main" val="327460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4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C6477-FE08-4095-A37D-4A914FFC76ED}"/>
              </a:ext>
            </a:extLst>
          </p:cNvPr>
          <p:cNvSpPr>
            <a:spLocks noGrp="1"/>
          </p:cNvSpPr>
          <p:nvPr>
            <p:ph idx="1"/>
          </p:nvPr>
        </p:nvSpPr>
        <p:spPr>
          <a:xfrm>
            <a:off x="5749770" y="1657566"/>
            <a:ext cx="6096000" cy="891417"/>
          </a:xfrm>
        </p:spPr>
        <p:txBody>
          <a:bodyPr>
            <a:normAutofit/>
          </a:bodyPr>
          <a:lstStyle/>
          <a:p>
            <a:r>
              <a:rPr lang="en-GB" sz="2000">
                <a:hlinkClick r:id="rId2"/>
              </a:rPr>
              <a:t>https://www.youtube.com/watch?v=cfVSSD9hQO4</a:t>
            </a:r>
            <a:endParaRPr lang="en-GB" sz="2000"/>
          </a:p>
          <a:p>
            <a:r>
              <a:rPr lang="en-GB" sz="2000"/>
              <a:t>(Search: NMOS Test Tool Tutorial on YouTube) </a:t>
            </a:r>
          </a:p>
        </p:txBody>
      </p:sp>
      <p:sp>
        <p:nvSpPr>
          <p:cNvPr id="3" name="Title 2">
            <a:extLst>
              <a:ext uri="{FF2B5EF4-FFF2-40B4-BE49-F238E27FC236}">
                <a16:creationId xmlns:a16="http://schemas.microsoft.com/office/drawing/2014/main" id="{0AD133DE-3579-4BA6-ADD0-07A74DEC72AE}"/>
              </a:ext>
            </a:extLst>
          </p:cNvPr>
          <p:cNvSpPr>
            <a:spLocks noGrp="1"/>
          </p:cNvSpPr>
          <p:nvPr>
            <p:ph type="title"/>
          </p:nvPr>
        </p:nvSpPr>
        <p:spPr/>
        <p:txBody>
          <a:bodyPr/>
          <a:lstStyle/>
          <a:p>
            <a:r>
              <a:rPr lang="en-GB" sz="4400"/>
              <a:t>How can I run the tests myself?</a:t>
            </a:r>
            <a:endParaRPr lang="en-GB"/>
          </a:p>
        </p:txBody>
      </p:sp>
      <p:pic>
        <p:nvPicPr>
          <p:cNvPr id="5" name="Picture 4">
            <a:extLst>
              <a:ext uri="{FF2B5EF4-FFF2-40B4-BE49-F238E27FC236}">
                <a16:creationId xmlns:a16="http://schemas.microsoft.com/office/drawing/2014/main" id="{218D198F-C999-401B-BCC3-7D12F41390C4}"/>
              </a:ext>
            </a:extLst>
          </p:cNvPr>
          <p:cNvPicPr>
            <a:picLocks noChangeAspect="1"/>
          </p:cNvPicPr>
          <p:nvPr/>
        </p:nvPicPr>
        <p:blipFill>
          <a:blip r:embed="rId3"/>
          <a:stretch>
            <a:fillRect/>
          </a:stretch>
        </p:blipFill>
        <p:spPr>
          <a:xfrm>
            <a:off x="1466771" y="2804610"/>
            <a:ext cx="3589428" cy="2651450"/>
          </a:xfrm>
          <a:prstGeom prst="rect">
            <a:avLst/>
          </a:prstGeom>
        </p:spPr>
      </p:pic>
      <p:sp>
        <p:nvSpPr>
          <p:cNvPr id="6" name="Content Placeholder 1">
            <a:extLst>
              <a:ext uri="{FF2B5EF4-FFF2-40B4-BE49-F238E27FC236}">
                <a16:creationId xmlns:a16="http://schemas.microsoft.com/office/drawing/2014/main" id="{8D236699-9E36-40AA-B539-03AC29AC953E}"/>
              </a:ext>
            </a:extLst>
          </p:cNvPr>
          <p:cNvSpPr txBox="1">
            <a:spLocks/>
          </p:cNvSpPr>
          <p:nvPr/>
        </p:nvSpPr>
        <p:spPr>
          <a:xfrm>
            <a:off x="644529" y="1657566"/>
            <a:ext cx="5233913" cy="89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93BF"/>
              </a:buClr>
              <a:buFont typeface="Wingdings" pitchFamily="2" charset="2"/>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0093BF"/>
              </a:buClr>
              <a:buFont typeface="Wingdings" pitchFamily="2" charset="2"/>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0093BF"/>
              </a:buClr>
              <a:buFont typeface="Wingdings"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093BF"/>
              </a:buClr>
              <a:buFont typeface="Wingdings" pitchFamily="2" charset="2"/>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0093BF"/>
              </a:buClr>
              <a:buFont typeface="Wingdings"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hlinkClick r:id="rId4"/>
              </a:rPr>
              <a:t>https://specs.amwa.tv/nmos-testing/</a:t>
            </a:r>
            <a:endParaRPr lang="en-GB" sz="2000" dirty="0"/>
          </a:p>
          <a:p>
            <a:r>
              <a:rPr lang="en-GB" sz="2000" dirty="0"/>
              <a:t>(Search: AMWA NMOS Test Tool on Google)</a:t>
            </a:r>
          </a:p>
          <a:p>
            <a:endParaRPr lang="en-GB" sz="2000" dirty="0"/>
          </a:p>
        </p:txBody>
      </p:sp>
      <p:pic>
        <p:nvPicPr>
          <p:cNvPr id="8" name="Picture 7">
            <a:extLst>
              <a:ext uri="{FF2B5EF4-FFF2-40B4-BE49-F238E27FC236}">
                <a16:creationId xmlns:a16="http://schemas.microsoft.com/office/drawing/2014/main" id="{CA6CA95E-99D4-41ED-9606-F00E68F2E010}"/>
              </a:ext>
            </a:extLst>
          </p:cNvPr>
          <p:cNvPicPr>
            <a:picLocks noChangeAspect="1"/>
          </p:cNvPicPr>
          <p:nvPr/>
        </p:nvPicPr>
        <p:blipFill>
          <a:blip r:embed="rId5"/>
          <a:stretch>
            <a:fillRect/>
          </a:stretch>
        </p:blipFill>
        <p:spPr>
          <a:xfrm>
            <a:off x="6963654" y="2804610"/>
            <a:ext cx="3668232" cy="2517101"/>
          </a:xfrm>
          <a:prstGeom prst="rect">
            <a:avLst/>
          </a:prstGeom>
        </p:spPr>
      </p:pic>
    </p:spTree>
    <p:extLst>
      <p:ext uri="{BB962C8B-B14F-4D97-AF65-F5344CB8AC3E}">
        <p14:creationId xmlns:p14="http://schemas.microsoft.com/office/powerpoint/2010/main" val="1575515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869DE6-F19A-7A4C-A3A4-D011FD16DEE9}"/>
              </a:ext>
            </a:extLst>
          </p:cNvPr>
          <p:cNvSpPr>
            <a:spLocks noGrp="1"/>
          </p:cNvSpPr>
          <p:nvPr>
            <p:ph idx="1"/>
          </p:nvPr>
        </p:nvSpPr>
        <p:spPr>
          <a:xfrm>
            <a:off x="628650" y="1825625"/>
            <a:ext cx="3816927" cy="4351338"/>
          </a:xfrm>
        </p:spPr>
        <p:txBody>
          <a:bodyPr>
            <a:normAutofit/>
          </a:bodyPr>
          <a:lstStyle/>
          <a:p>
            <a:r>
              <a:rPr lang="en-GB" dirty="0"/>
              <a:t>There have now been four JT-NM Tested events</a:t>
            </a:r>
          </a:p>
          <a:p>
            <a:r>
              <a:rPr lang="en-GB" dirty="0"/>
              <a:t>Controller testing was introduced at the third event but was a manual process</a:t>
            </a:r>
          </a:p>
          <a:p>
            <a:r>
              <a:rPr lang="en-GB" dirty="0"/>
              <a:t>Automated controller testing was introduced at this year’s event</a:t>
            </a:r>
          </a:p>
        </p:txBody>
      </p:sp>
      <p:sp>
        <p:nvSpPr>
          <p:cNvPr id="3" name="Title 2">
            <a:extLst>
              <a:ext uri="{FF2B5EF4-FFF2-40B4-BE49-F238E27FC236}">
                <a16:creationId xmlns:a16="http://schemas.microsoft.com/office/drawing/2014/main" id="{1F806EC2-1DE8-7344-9D13-9C1DE95356A3}"/>
              </a:ext>
            </a:extLst>
          </p:cNvPr>
          <p:cNvSpPr>
            <a:spLocks noGrp="1"/>
          </p:cNvSpPr>
          <p:nvPr>
            <p:ph type="title"/>
          </p:nvPr>
        </p:nvSpPr>
        <p:spPr>
          <a:xfrm>
            <a:off x="838200" y="272367"/>
            <a:ext cx="8782538" cy="891416"/>
          </a:xfrm>
        </p:spPr>
        <p:txBody>
          <a:bodyPr/>
          <a:lstStyle/>
          <a:p>
            <a:r>
              <a:rPr lang="en-US" sz="4400" dirty="0"/>
              <a:t>How was it used at JT-NM Tested?</a:t>
            </a:r>
          </a:p>
        </p:txBody>
      </p:sp>
      <p:graphicFrame>
        <p:nvGraphicFramePr>
          <p:cNvPr id="4" name="Table 4">
            <a:extLst>
              <a:ext uri="{FF2B5EF4-FFF2-40B4-BE49-F238E27FC236}">
                <a16:creationId xmlns:a16="http://schemas.microsoft.com/office/drawing/2014/main" id="{6A17B86D-A43D-4829-8C99-B39443960FE7}"/>
              </a:ext>
            </a:extLst>
          </p:cNvPr>
          <p:cNvGraphicFramePr>
            <a:graphicFrameLocks noGrp="1"/>
          </p:cNvGraphicFramePr>
          <p:nvPr>
            <p:extLst>
              <p:ext uri="{D42A27DB-BD31-4B8C-83A1-F6EECF244321}">
                <p14:modId xmlns:p14="http://schemas.microsoft.com/office/powerpoint/2010/main" val="3047710207"/>
              </p:ext>
            </p:extLst>
          </p:nvPr>
        </p:nvGraphicFramePr>
        <p:xfrm>
          <a:off x="4756726" y="2271425"/>
          <a:ext cx="7204364" cy="3200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01091">
                  <a:extLst>
                    <a:ext uri="{9D8B030D-6E8A-4147-A177-3AD203B41FA5}">
                      <a16:colId xmlns:a16="http://schemas.microsoft.com/office/drawing/2014/main" val="3961544288"/>
                    </a:ext>
                  </a:extLst>
                </a:gridCol>
                <a:gridCol w="1801091">
                  <a:extLst>
                    <a:ext uri="{9D8B030D-6E8A-4147-A177-3AD203B41FA5}">
                      <a16:colId xmlns:a16="http://schemas.microsoft.com/office/drawing/2014/main" val="2464340794"/>
                    </a:ext>
                  </a:extLst>
                </a:gridCol>
                <a:gridCol w="1801091">
                  <a:extLst>
                    <a:ext uri="{9D8B030D-6E8A-4147-A177-3AD203B41FA5}">
                      <a16:colId xmlns:a16="http://schemas.microsoft.com/office/drawing/2014/main" val="1205484629"/>
                    </a:ext>
                  </a:extLst>
                </a:gridCol>
                <a:gridCol w="1801091">
                  <a:extLst>
                    <a:ext uri="{9D8B030D-6E8A-4147-A177-3AD203B41FA5}">
                      <a16:colId xmlns:a16="http://schemas.microsoft.com/office/drawing/2014/main" val="4048444828"/>
                    </a:ext>
                  </a:extLst>
                </a:gridCol>
              </a:tblGrid>
              <a:tr h="370840">
                <a:tc>
                  <a:txBody>
                    <a:bodyPr/>
                    <a:lstStyle/>
                    <a:p>
                      <a:r>
                        <a:rPr lang="en-GB" dirty="0"/>
                        <a:t>JT-NM Tested Event</a:t>
                      </a:r>
                    </a:p>
                  </a:txBody>
                  <a:tcPr/>
                </a:tc>
                <a:tc>
                  <a:txBody>
                    <a:bodyPr/>
                    <a:lstStyle/>
                    <a:p>
                      <a:r>
                        <a:rPr lang="en-GB" dirty="0"/>
                        <a:t>NMOS Node testing</a:t>
                      </a:r>
                    </a:p>
                  </a:txBody>
                  <a:tcPr/>
                </a:tc>
                <a:tc>
                  <a:txBody>
                    <a:bodyPr/>
                    <a:lstStyle/>
                    <a:p>
                      <a:r>
                        <a:rPr lang="en-GB" dirty="0"/>
                        <a:t>NMOS Registry testing</a:t>
                      </a:r>
                    </a:p>
                  </a:txBody>
                  <a:tcPr/>
                </a:tc>
                <a:tc>
                  <a:txBody>
                    <a:bodyPr/>
                    <a:lstStyle/>
                    <a:p>
                      <a:r>
                        <a:rPr lang="en-GB" dirty="0"/>
                        <a:t>NMOS Controller testing</a:t>
                      </a:r>
                    </a:p>
                  </a:txBody>
                  <a:tcPr/>
                </a:tc>
                <a:extLst>
                  <a:ext uri="{0D108BD9-81ED-4DB2-BD59-A6C34878D82A}">
                    <a16:rowId xmlns:a16="http://schemas.microsoft.com/office/drawing/2014/main" val="3900317971"/>
                  </a:ext>
                </a:extLst>
              </a:tr>
              <a:tr h="370840">
                <a:tc>
                  <a:txBody>
                    <a:bodyPr/>
                    <a:lstStyle/>
                    <a:p>
                      <a:r>
                        <a:rPr lang="en-GB" dirty="0"/>
                        <a:t>March 2019</a:t>
                      </a:r>
                    </a:p>
                    <a:p>
                      <a:endParaRPr lang="en-GB" dirty="0"/>
                    </a:p>
                  </a:txBody>
                  <a:tcPr/>
                </a:tc>
                <a:tc>
                  <a:txBody>
                    <a:bodyPr/>
                    <a:lstStyle/>
                    <a:p>
                      <a:r>
                        <a:rPr lang="en-GB" dirty="0"/>
                        <a:t>No</a:t>
                      </a:r>
                    </a:p>
                  </a:txBody>
                  <a:tcPr/>
                </a:tc>
                <a:tc>
                  <a:txBody>
                    <a:bodyPr/>
                    <a:lstStyle/>
                    <a:p>
                      <a:r>
                        <a:rPr lang="en-GB" dirty="0"/>
                        <a:t>No</a:t>
                      </a:r>
                    </a:p>
                  </a:txBody>
                  <a:tcPr/>
                </a:tc>
                <a:tc>
                  <a:txBody>
                    <a:bodyPr/>
                    <a:lstStyle/>
                    <a:p>
                      <a:r>
                        <a:rPr lang="en-GB" dirty="0"/>
                        <a:t>No</a:t>
                      </a:r>
                    </a:p>
                  </a:txBody>
                  <a:tcPr/>
                </a:tc>
                <a:extLst>
                  <a:ext uri="{0D108BD9-81ED-4DB2-BD59-A6C34878D82A}">
                    <a16:rowId xmlns:a16="http://schemas.microsoft.com/office/drawing/2014/main" val="3370475428"/>
                  </a:ext>
                </a:extLst>
              </a:tr>
              <a:tr h="370840">
                <a:tc>
                  <a:txBody>
                    <a:bodyPr/>
                    <a:lstStyle/>
                    <a:p>
                      <a:r>
                        <a:rPr lang="en-GB" dirty="0"/>
                        <a:t>August 2019</a:t>
                      </a:r>
                    </a:p>
                    <a:p>
                      <a:endParaRPr lang="en-GB" dirty="0"/>
                    </a:p>
                  </a:txBody>
                  <a:tcPr/>
                </a:tc>
                <a:tc>
                  <a:txBody>
                    <a:bodyPr/>
                    <a:lstStyle/>
                    <a:p>
                      <a:r>
                        <a:rPr lang="en-GB" dirty="0"/>
                        <a:t>Yes</a:t>
                      </a:r>
                    </a:p>
                  </a:txBody>
                  <a:tcPr/>
                </a:tc>
                <a:tc>
                  <a:txBody>
                    <a:bodyPr/>
                    <a:lstStyle/>
                    <a:p>
                      <a:r>
                        <a:rPr lang="en-GB" dirty="0"/>
                        <a:t>No</a:t>
                      </a:r>
                    </a:p>
                  </a:txBody>
                  <a:tcPr/>
                </a:tc>
                <a:tc>
                  <a:txBody>
                    <a:bodyPr/>
                    <a:lstStyle/>
                    <a:p>
                      <a:r>
                        <a:rPr lang="en-GB" dirty="0"/>
                        <a:t>No</a:t>
                      </a:r>
                    </a:p>
                  </a:txBody>
                  <a:tcPr/>
                </a:tc>
                <a:extLst>
                  <a:ext uri="{0D108BD9-81ED-4DB2-BD59-A6C34878D82A}">
                    <a16:rowId xmlns:a16="http://schemas.microsoft.com/office/drawing/2014/main" val="3480955620"/>
                  </a:ext>
                </a:extLst>
              </a:tr>
              <a:tr h="370840">
                <a:tc>
                  <a:txBody>
                    <a:bodyPr/>
                    <a:lstStyle/>
                    <a:p>
                      <a:r>
                        <a:rPr lang="en-GB" dirty="0"/>
                        <a:t>March 2020 (Virtual)</a:t>
                      </a:r>
                    </a:p>
                  </a:txBody>
                  <a:tcPr/>
                </a:tc>
                <a:tc>
                  <a:txBody>
                    <a:bodyPr/>
                    <a:lstStyle/>
                    <a:p>
                      <a:r>
                        <a:rPr lang="en-GB" dirty="0"/>
                        <a:t>Yes</a:t>
                      </a:r>
                    </a:p>
                  </a:txBody>
                  <a:tcPr/>
                </a:tc>
                <a:tc>
                  <a:txBody>
                    <a:bodyPr/>
                    <a:lstStyle/>
                    <a:p>
                      <a:r>
                        <a:rPr lang="en-GB" dirty="0"/>
                        <a:t>Yes</a:t>
                      </a:r>
                    </a:p>
                  </a:txBody>
                  <a:tcPr/>
                </a:tc>
                <a:tc>
                  <a:txBody>
                    <a:bodyPr/>
                    <a:lstStyle/>
                    <a:p>
                      <a:r>
                        <a:rPr lang="en-GB" dirty="0"/>
                        <a:t>Yes (Manual)</a:t>
                      </a:r>
                    </a:p>
                  </a:txBody>
                  <a:tcPr/>
                </a:tc>
                <a:extLst>
                  <a:ext uri="{0D108BD9-81ED-4DB2-BD59-A6C34878D82A}">
                    <a16:rowId xmlns:a16="http://schemas.microsoft.com/office/drawing/2014/main" val="3196937595"/>
                  </a:ext>
                </a:extLst>
              </a:tr>
              <a:tr h="370840">
                <a:tc>
                  <a:txBody>
                    <a:bodyPr/>
                    <a:lstStyle/>
                    <a:p>
                      <a:r>
                        <a:rPr lang="en-GB" dirty="0"/>
                        <a:t>August 2022</a:t>
                      </a:r>
                    </a:p>
                    <a:p>
                      <a:endParaRPr lang="en-GB" dirty="0"/>
                    </a:p>
                  </a:txBody>
                  <a:tcPr/>
                </a:tc>
                <a:tc>
                  <a:txBody>
                    <a:bodyPr/>
                    <a:lstStyle/>
                    <a:p>
                      <a:r>
                        <a:rPr lang="en-GB" dirty="0"/>
                        <a:t>Yes</a:t>
                      </a:r>
                    </a:p>
                  </a:txBody>
                  <a:tcPr/>
                </a:tc>
                <a:tc>
                  <a:txBody>
                    <a:bodyPr/>
                    <a:lstStyle/>
                    <a:p>
                      <a:r>
                        <a:rPr lang="en-GB" dirty="0"/>
                        <a:t>Yes</a:t>
                      </a:r>
                    </a:p>
                  </a:txBody>
                  <a:tcPr/>
                </a:tc>
                <a:tc>
                  <a:txBody>
                    <a:bodyPr/>
                    <a:lstStyle/>
                    <a:p>
                      <a:r>
                        <a:rPr lang="en-GB" dirty="0"/>
                        <a:t>Yes</a:t>
                      </a:r>
                    </a:p>
                  </a:txBody>
                  <a:tcPr/>
                </a:tc>
                <a:extLst>
                  <a:ext uri="{0D108BD9-81ED-4DB2-BD59-A6C34878D82A}">
                    <a16:rowId xmlns:a16="http://schemas.microsoft.com/office/drawing/2014/main" val="2958327830"/>
                  </a:ext>
                </a:extLst>
              </a:tr>
            </a:tbl>
          </a:graphicData>
        </a:graphic>
      </p:graphicFrame>
    </p:spTree>
    <p:extLst>
      <p:ext uri="{BB962C8B-B14F-4D97-AF65-F5344CB8AC3E}">
        <p14:creationId xmlns:p14="http://schemas.microsoft.com/office/powerpoint/2010/main" val="22129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806EC2-1DE8-7344-9D13-9C1DE95356A3}"/>
              </a:ext>
            </a:extLst>
          </p:cNvPr>
          <p:cNvSpPr>
            <a:spLocks noGrp="1"/>
          </p:cNvSpPr>
          <p:nvPr>
            <p:ph type="title"/>
          </p:nvPr>
        </p:nvSpPr>
        <p:spPr>
          <a:xfrm>
            <a:off x="838200" y="272367"/>
            <a:ext cx="8782538" cy="891416"/>
          </a:xfrm>
        </p:spPr>
        <p:txBody>
          <a:bodyPr/>
          <a:lstStyle/>
          <a:p>
            <a:r>
              <a:rPr lang="en-US" sz="4400" dirty="0"/>
              <a:t>What’s next for controller testing?</a:t>
            </a:r>
          </a:p>
        </p:txBody>
      </p:sp>
      <p:graphicFrame>
        <p:nvGraphicFramePr>
          <p:cNvPr id="9" name="Content Placeholder 8">
            <a:extLst>
              <a:ext uri="{FF2B5EF4-FFF2-40B4-BE49-F238E27FC236}">
                <a16:creationId xmlns:a16="http://schemas.microsoft.com/office/drawing/2014/main" id="{2E000C5F-C3F2-4B48-A2E4-55AD2A83EBD9}"/>
              </a:ext>
            </a:extLst>
          </p:cNvPr>
          <p:cNvGraphicFramePr>
            <a:graphicFrameLocks noGrp="1"/>
          </p:cNvGraphicFramePr>
          <p:nvPr>
            <p:ph idx="1"/>
            <p:extLst>
              <p:ext uri="{D42A27DB-BD31-4B8C-83A1-F6EECF244321}">
                <p14:modId xmlns:p14="http://schemas.microsoft.com/office/powerpoint/2010/main" val="1181803690"/>
              </p:ext>
            </p:extLst>
          </p:nvPr>
        </p:nvGraphicFramePr>
        <p:xfrm>
          <a:off x="1106054" y="3000083"/>
          <a:ext cx="8222673" cy="1360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8">
            <a:extLst>
              <a:ext uri="{FF2B5EF4-FFF2-40B4-BE49-F238E27FC236}">
                <a16:creationId xmlns:a16="http://schemas.microsoft.com/office/drawing/2014/main" id="{06D9ACFB-6645-4309-936E-D1211DD15905}"/>
              </a:ext>
            </a:extLst>
          </p:cNvPr>
          <p:cNvGraphicFramePr>
            <a:graphicFrameLocks/>
          </p:cNvGraphicFramePr>
          <p:nvPr>
            <p:extLst>
              <p:ext uri="{D42A27DB-BD31-4B8C-83A1-F6EECF244321}">
                <p14:modId xmlns:p14="http://schemas.microsoft.com/office/powerpoint/2010/main" val="2253234506"/>
              </p:ext>
            </p:extLst>
          </p:nvPr>
        </p:nvGraphicFramePr>
        <p:xfrm>
          <a:off x="2763981" y="4361003"/>
          <a:ext cx="8222673" cy="13609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ectangle: Rounded Corners 11">
            <a:extLst>
              <a:ext uri="{FF2B5EF4-FFF2-40B4-BE49-F238E27FC236}">
                <a16:creationId xmlns:a16="http://schemas.microsoft.com/office/drawing/2014/main" id="{43E41B81-F449-4696-9E32-B7F33A385141}"/>
              </a:ext>
            </a:extLst>
          </p:cNvPr>
          <p:cNvSpPr/>
          <p:nvPr/>
        </p:nvSpPr>
        <p:spPr>
          <a:xfrm rot="5400000">
            <a:off x="3069576" y="2119527"/>
            <a:ext cx="908193" cy="35098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September 2021</a:t>
            </a:r>
          </a:p>
        </p:txBody>
      </p:sp>
      <p:sp>
        <p:nvSpPr>
          <p:cNvPr id="14" name="Rectangle: Rounded Corners 13">
            <a:extLst>
              <a:ext uri="{FF2B5EF4-FFF2-40B4-BE49-F238E27FC236}">
                <a16:creationId xmlns:a16="http://schemas.microsoft.com/office/drawing/2014/main" id="{107A9E54-95B8-4EAE-A44A-6923BB93295D}"/>
              </a:ext>
            </a:extLst>
          </p:cNvPr>
          <p:cNvSpPr/>
          <p:nvPr/>
        </p:nvSpPr>
        <p:spPr>
          <a:xfrm rot="5400000">
            <a:off x="4785516" y="2370495"/>
            <a:ext cx="908194" cy="35098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March 2022</a:t>
            </a:r>
          </a:p>
        </p:txBody>
      </p:sp>
      <p:sp>
        <p:nvSpPr>
          <p:cNvPr id="15" name="Rectangle: Rounded Corners 14">
            <a:extLst>
              <a:ext uri="{FF2B5EF4-FFF2-40B4-BE49-F238E27FC236}">
                <a16:creationId xmlns:a16="http://schemas.microsoft.com/office/drawing/2014/main" id="{13836E01-A24A-430F-BAA1-2DD27A1BD641}"/>
              </a:ext>
            </a:extLst>
          </p:cNvPr>
          <p:cNvSpPr/>
          <p:nvPr/>
        </p:nvSpPr>
        <p:spPr>
          <a:xfrm rot="5400000">
            <a:off x="6501456" y="2621464"/>
            <a:ext cx="908194" cy="35098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August 2022</a:t>
            </a:r>
          </a:p>
        </p:txBody>
      </p:sp>
      <p:sp>
        <p:nvSpPr>
          <p:cNvPr id="16" name="Rectangle 15">
            <a:extLst>
              <a:ext uri="{FF2B5EF4-FFF2-40B4-BE49-F238E27FC236}">
                <a16:creationId xmlns:a16="http://schemas.microsoft.com/office/drawing/2014/main" id="{79F17CB2-DD55-4916-9668-635CA4F58AC1}"/>
              </a:ext>
            </a:extLst>
          </p:cNvPr>
          <p:cNvSpPr/>
          <p:nvPr/>
        </p:nvSpPr>
        <p:spPr>
          <a:xfrm>
            <a:off x="422929" y="1522819"/>
            <a:ext cx="1202793" cy="111822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Controller testing roadmap</a:t>
            </a:r>
          </a:p>
        </p:txBody>
      </p:sp>
      <p:sp>
        <p:nvSpPr>
          <p:cNvPr id="10" name="Rectangle: Rounded Corners 9">
            <a:extLst>
              <a:ext uri="{FF2B5EF4-FFF2-40B4-BE49-F238E27FC236}">
                <a16:creationId xmlns:a16="http://schemas.microsoft.com/office/drawing/2014/main" id="{A2164400-F494-4253-9C3F-F9F6E6222431}"/>
              </a:ext>
            </a:extLst>
          </p:cNvPr>
          <p:cNvSpPr/>
          <p:nvPr/>
        </p:nvSpPr>
        <p:spPr>
          <a:xfrm rot="5400000">
            <a:off x="8171463" y="2870441"/>
            <a:ext cx="908194" cy="35098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September 2022</a:t>
            </a:r>
          </a:p>
        </p:txBody>
      </p:sp>
    </p:spTree>
    <p:extLst>
      <p:ext uri="{BB962C8B-B14F-4D97-AF65-F5344CB8AC3E}">
        <p14:creationId xmlns:p14="http://schemas.microsoft.com/office/powerpoint/2010/main" val="4197374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4EF733-D565-4BE4-8B25-1C4E3022A317}"/>
              </a:ext>
            </a:extLst>
          </p:cNvPr>
          <p:cNvPicPr>
            <a:picLocks noChangeAspect="1"/>
          </p:cNvPicPr>
          <p:nvPr/>
        </p:nvPicPr>
        <p:blipFill>
          <a:blip r:embed="rId2"/>
          <a:stretch>
            <a:fillRect/>
          </a:stretch>
        </p:blipFill>
        <p:spPr>
          <a:xfrm>
            <a:off x="33864" y="1468988"/>
            <a:ext cx="3818665" cy="4341262"/>
          </a:xfrm>
          <a:prstGeom prst="rect">
            <a:avLst/>
          </a:prstGeom>
          <a:ln>
            <a:solidFill>
              <a:schemeClr val="tx1"/>
            </a:solidFill>
          </a:ln>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3ACE6419-8BCA-4B64-84E4-F1B37D8A19E5}"/>
              </a:ext>
            </a:extLst>
          </p:cNvPr>
          <p:cNvPicPr>
            <a:picLocks noChangeAspect="1"/>
          </p:cNvPicPr>
          <p:nvPr/>
        </p:nvPicPr>
        <p:blipFill>
          <a:blip r:embed="rId3"/>
          <a:stretch>
            <a:fillRect/>
          </a:stretch>
        </p:blipFill>
        <p:spPr>
          <a:xfrm>
            <a:off x="8466102" y="1468988"/>
            <a:ext cx="3590442" cy="5027542"/>
          </a:xfrm>
          <a:prstGeom prst="rect">
            <a:avLst/>
          </a:prstGeom>
          <a:ln>
            <a:solidFill>
              <a:schemeClr val="tx1"/>
            </a:solidFill>
          </a:ln>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1F806EC2-1DE8-7344-9D13-9C1DE95356A3}"/>
              </a:ext>
            </a:extLst>
          </p:cNvPr>
          <p:cNvSpPr>
            <a:spLocks noGrp="1"/>
          </p:cNvSpPr>
          <p:nvPr>
            <p:ph type="title"/>
          </p:nvPr>
        </p:nvSpPr>
        <p:spPr>
          <a:xfrm>
            <a:off x="838200" y="272367"/>
            <a:ext cx="8782538" cy="891416"/>
          </a:xfrm>
        </p:spPr>
        <p:txBody>
          <a:bodyPr/>
          <a:lstStyle/>
          <a:p>
            <a:r>
              <a:rPr lang="en-US" sz="4400" dirty="0"/>
              <a:t>What’s next for controller testing?</a:t>
            </a:r>
          </a:p>
        </p:txBody>
      </p:sp>
      <p:sp>
        <p:nvSpPr>
          <p:cNvPr id="20" name="Rectangle 19">
            <a:extLst>
              <a:ext uri="{FF2B5EF4-FFF2-40B4-BE49-F238E27FC236}">
                <a16:creationId xmlns:a16="http://schemas.microsoft.com/office/drawing/2014/main" id="{C83CC973-7AC7-4314-9FE9-7305135B3292}"/>
              </a:ext>
            </a:extLst>
          </p:cNvPr>
          <p:cNvSpPr/>
          <p:nvPr/>
        </p:nvSpPr>
        <p:spPr>
          <a:xfrm>
            <a:off x="9048179" y="3775380"/>
            <a:ext cx="2280819" cy="579226"/>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Controller implementation guide</a:t>
            </a:r>
          </a:p>
        </p:txBody>
      </p:sp>
      <p:pic>
        <p:nvPicPr>
          <p:cNvPr id="7" name="Picture 6">
            <a:extLst>
              <a:ext uri="{FF2B5EF4-FFF2-40B4-BE49-F238E27FC236}">
                <a16:creationId xmlns:a16="http://schemas.microsoft.com/office/drawing/2014/main" id="{FD03F1E6-CE79-4371-9D1A-3F2F878C5162}"/>
              </a:ext>
            </a:extLst>
          </p:cNvPr>
          <p:cNvPicPr>
            <a:picLocks noChangeAspect="1"/>
          </p:cNvPicPr>
          <p:nvPr/>
        </p:nvPicPr>
        <p:blipFill>
          <a:blip r:embed="rId4"/>
          <a:stretch>
            <a:fillRect/>
          </a:stretch>
        </p:blipFill>
        <p:spPr>
          <a:xfrm>
            <a:off x="2142058" y="1829968"/>
            <a:ext cx="3817980" cy="4285487"/>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7538932F-E120-4B66-BFFA-F835DC497135}"/>
              </a:ext>
            </a:extLst>
          </p:cNvPr>
          <p:cNvPicPr>
            <a:picLocks noChangeAspect="1"/>
          </p:cNvPicPr>
          <p:nvPr/>
        </p:nvPicPr>
        <p:blipFill>
          <a:blip r:embed="rId5"/>
          <a:stretch>
            <a:fillRect/>
          </a:stretch>
        </p:blipFill>
        <p:spPr>
          <a:xfrm>
            <a:off x="4266030" y="2174663"/>
            <a:ext cx="3817980" cy="4359887"/>
          </a:xfrm>
          <a:prstGeom prst="rect">
            <a:avLst/>
          </a:prstGeom>
          <a:ln>
            <a:solidFill>
              <a:schemeClr val="tx1"/>
            </a:solidFill>
          </a:ln>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39827010-1162-4984-B8E4-39F81F33E992}"/>
              </a:ext>
            </a:extLst>
          </p:cNvPr>
          <p:cNvSpPr/>
          <p:nvPr/>
        </p:nvSpPr>
        <p:spPr>
          <a:xfrm>
            <a:off x="2003411" y="3775380"/>
            <a:ext cx="2496298" cy="579226"/>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New Controller sections in specifications</a:t>
            </a:r>
          </a:p>
        </p:txBody>
      </p:sp>
      <p:sp>
        <p:nvSpPr>
          <p:cNvPr id="11" name="Rectangle: Rounded Corners 10">
            <a:extLst>
              <a:ext uri="{FF2B5EF4-FFF2-40B4-BE49-F238E27FC236}">
                <a16:creationId xmlns:a16="http://schemas.microsoft.com/office/drawing/2014/main" id="{F96E894A-67E0-4458-A3DB-1CE801530037}"/>
              </a:ext>
            </a:extLst>
          </p:cNvPr>
          <p:cNvSpPr/>
          <p:nvPr/>
        </p:nvSpPr>
        <p:spPr>
          <a:xfrm>
            <a:off x="151625" y="5389012"/>
            <a:ext cx="762208" cy="314325"/>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IS-04</a:t>
            </a:r>
          </a:p>
        </p:txBody>
      </p:sp>
      <p:sp>
        <p:nvSpPr>
          <p:cNvPr id="18" name="Rectangle: Rounded Corners 17">
            <a:extLst>
              <a:ext uri="{FF2B5EF4-FFF2-40B4-BE49-F238E27FC236}">
                <a16:creationId xmlns:a16="http://schemas.microsoft.com/office/drawing/2014/main" id="{B92AF9C3-C9D5-4CC9-BAE9-C02BD93781E1}"/>
              </a:ext>
            </a:extLst>
          </p:cNvPr>
          <p:cNvSpPr/>
          <p:nvPr/>
        </p:nvSpPr>
        <p:spPr>
          <a:xfrm>
            <a:off x="2264451" y="5715825"/>
            <a:ext cx="762208" cy="314325"/>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IS-05</a:t>
            </a:r>
          </a:p>
        </p:txBody>
      </p:sp>
      <p:sp>
        <p:nvSpPr>
          <p:cNvPr id="21" name="Rectangle: Rounded Corners 20">
            <a:extLst>
              <a:ext uri="{FF2B5EF4-FFF2-40B4-BE49-F238E27FC236}">
                <a16:creationId xmlns:a16="http://schemas.microsoft.com/office/drawing/2014/main" id="{D7750732-4FE2-45C7-B039-2DE7A8C2B84A}"/>
              </a:ext>
            </a:extLst>
          </p:cNvPr>
          <p:cNvSpPr/>
          <p:nvPr/>
        </p:nvSpPr>
        <p:spPr>
          <a:xfrm>
            <a:off x="4405626" y="6120697"/>
            <a:ext cx="1354338" cy="314325"/>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BCP-003-01</a:t>
            </a:r>
          </a:p>
        </p:txBody>
      </p:sp>
      <p:sp>
        <p:nvSpPr>
          <p:cNvPr id="23" name="Rectangle: Rounded Corners 22">
            <a:extLst>
              <a:ext uri="{FF2B5EF4-FFF2-40B4-BE49-F238E27FC236}">
                <a16:creationId xmlns:a16="http://schemas.microsoft.com/office/drawing/2014/main" id="{DDF2DC58-B6C3-4405-8D5B-6059FD8CCA19}"/>
              </a:ext>
            </a:extLst>
          </p:cNvPr>
          <p:cNvSpPr/>
          <p:nvPr/>
        </p:nvSpPr>
        <p:spPr>
          <a:xfrm>
            <a:off x="10728029" y="6095500"/>
            <a:ext cx="1201938" cy="314325"/>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INFO-005</a:t>
            </a:r>
          </a:p>
        </p:txBody>
      </p:sp>
      <p:sp>
        <p:nvSpPr>
          <p:cNvPr id="14" name="TextBox 13">
            <a:extLst>
              <a:ext uri="{FF2B5EF4-FFF2-40B4-BE49-F238E27FC236}">
                <a16:creationId xmlns:a16="http://schemas.microsoft.com/office/drawing/2014/main" id="{0C30A6C6-B6BC-420A-AE06-5A2B42A9A65A}"/>
              </a:ext>
            </a:extLst>
          </p:cNvPr>
          <p:cNvSpPr txBox="1"/>
          <p:nvPr/>
        </p:nvSpPr>
        <p:spPr>
          <a:xfrm>
            <a:off x="9853946" y="6508019"/>
            <a:ext cx="2274683" cy="369332"/>
          </a:xfrm>
          <a:prstGeom prst="rect">
            <a:avLst/>
          </a:prstGeom>
          <a:noFill/>
        </p:spPr>
        <p:txBody>
          <a:bodyPr wrap="square">
            <a:spAutoFit/>
          </a:bodyPr>
          <a:lstStyle/>
          <a:p>
            <a:r>
              <a:rPr lang="en-GB" dirty="0">
                <a:hlinkClick r:id="rId6"/>
              </a:rPr>
              <a:t>https://specs.amwa.tv</a:t>
            </a:r>
            <a:r>
              <a:rPr lang="en-GB" dirty="0"/>
              <a:t> </a:t>
            </a:r>
          </a:p>
        </p:txBody>
      </p:sp>
    </p:spTree>
    <p:extLst>
      <p:ext uri="{BB962C8B-B14F-4D97-AF65-F5344CB8AC3E}">
        <p14:creationId xmlns:p14="http://schemas.microsoft.com/office/powerpoint/2010/main" val="11606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B37BA2-AFC0-648B-15E7-64F68CB1427F}"/>
              </a:ext>
            </a:extLst>
          </p:cNvPr>
          <p:cNvSpPr txBox="1"/>
          <p:nvPr/>
        </p:nvSpPr>
        <p:spPr>
          <a:xfrm>
            <a:off x="2056356" y="1089194"/>
            <a:ext cx="8079288" cy="923330"/>
          </a:xfrm>
          <a:prstGeom prst="rect">
            <a:avLst/>
          </a:prstGeom>
          <a:noFill/>
        </p:spPr>
        <p:txBody>
          <a:bodyPr wrap="square" rtlCol="0">
            <a:spAutoFit/>
          </a:bodyPr>
          <a:lstStyle/>
          <a:p>
            <a:pPr algn="ctr"/>
            <a:r>
              <a:rPr lang="en-US" sz="5400" dirty="0">
                <a:solidFill>
                  <a:schemeClr val="bg1"/>
                </a:solidFill>
                <a:latin typeface="+mj-lt"/>
              </a:rPr>
              <a:t>Any Questions?</a:t>
            </a:r>
          </a:p>
        </p:txBody>
      </p:sp>
    </p:spTree>
    <p:extLst>
      <p:ext uri="{BB962C8B-B14F-4D97-AF65-F5344CB8AC3E}">
        <p14:creationId xmlns:p14="http://schemas.microsoft.com/office/powerpoint/2010/main" val="211297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7AFFAB-C9CF-A396-1826-B40FEE1AB46C}"/>
              </a:ext>
            </a:extLst>
          </p:cNvPr>
          <p:cNvSpPr>
            <a:spLocks noGrp="1"/>
          </p:cNvSpPr>
          <p:nvPr>
            <p:ph idx="1"/>
          </p:nvPr>
        </p:nvSpPr>
        <p:spPr/>
        <p:txBody>
          <a:bodyPr>
            <a:normAutofit lnSpcReduction="10000"/>
          </a:bodyPr>
          <a:lstStyle/>
          <a:p>
            <a:r>
              <a:rPr lang="en-US" dirty="0"/>
              <a:t>JT-NM Tested event in August 2022 used </a:t>
            </a:r>
            <a:r>
              <a:rPr lang="en-US" b="1" dirty="0"/>
              <a:t>automated controller testing </a:t>
            </a:r>
            <a:r>
              <a:rPr lang="en-US" dirty="0"/>
              <a:t>for the first time</a:t>
            </a:r>
          </a:p>
          <a:p>
            <a:r>
              <a:rPr lang="en-US" dirty="0"/>
              <a:t>How did we get to this point?</a:t>
            </a:r>
          </a:p>
          <a:p>
            <a:pPr lvl="1"/>
            <a:r>
              <a:rPr lang="en-US" dirty="0"/>
              <a:t>What is NMOS?</a:t>
            </a:r>
          </a:p>
          <a:p>
            <a:pPr lvl="1"/>
            <a:r>
              <a:rPr lang="en-US" dirty="0"/>
              <a:t>What do we mean by a controller?</a:t>
            </a:r>
          </a:p>
          <a:p>
            <a:pPr lvl="1"/>
            <a:r>
              <a:rPr lang="en-US" dirty="0"/>
              <a:t>What NMOS features should a controller support?</a:t>
            </a:r>
          </a:p>
          <a:p>
            <a:pPr lvl="1"/>
            <a:r>
              <a:rPr lang="en-US" dirty="0"/>
              <a:t>What is the NMOS Testing Tool?</a:t>
            </a:r>
          </a:p>
          <a:p>
            <a:pPr lvl="1"/>
            <a:r>
              <a:rPr lang="en-US" dirty="0"/>
              <a:t>How was automated controller testing added to the NMOS Testing Tool?</a:t>
            </a:r>
          </a:p>
          <a:p>
            <a:pPr lvl="1"/>
            <a:r>
              <a:rPr lang="en-US" dirty="0"/>
              <a:t>How can I run the tests myself?</a:t>
            </a:r>
          </a:p>
          <a:p>
            <a:pPr lvl="1"/>
            <a:r>
              <a:rPr lang="en-US" dirty="0"/>
              <a:t>How was it used at JT-NM Tested?</a:t>
            </a:r>
          </a:p>
          <a:p>
            <a:pPr lvl="1"/>
            <a:r>
              <a:rPr lang="en-US" dirty="0"/>
              <a:t>What’s next for controller testing?</a:t>
            </a:r>
          </a:p>
        </p:txBody>
      </p:sp>
      <p:sp>
        <p:nvSpPr>
          <p:cNvPr id="3" name="Title 2">
            <a:extLst>
              <a:ext uri="{FF2B5EF4-FFF2-40B4-BE49-F238E27FC236}">
                <a16:creationId xmlns:a16="http://schemas.microsoft.com/office/drawing/2014/main" id="{F44DBD56-097D-7104-A00D-7E99594776B2}"/>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04575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869DE6-F19A-7A4C-A3A4-D011FD16DEE9}"/>
              </a:ext>
            </a:extLst>
          </p:cNvPr>
          <p:cNvSpPr>
            <a:spLocks noGrp="1"/>
          </p:cNvSpPr>
          <p:nvPr>
            <p:ph idx="1"/>
          </p:nvPr>
        </p:nvSpPr>
        <p:spPr>
          <a:xfrm>
            <a:off x="838200" y="1825625"/>
            <a:ext cx="4945185" cy="4351338"/>
          </a:xfrm>
        </p:spPr>
        <p:txBody>
          <a:bodyPr>
            <a:normAutofit/>
          </a:bodyPr>
          <a:lstStyle/>
          <a:p>
            <a:r>
              <a:rPr lang="en-GB" sz="2400"/>
              <a:t>Networked Media Open Specifications</a:t>
            </a:r>
          </a:p>
          <a:p>
            <a:pPr lvl="1"/>
            <a:r>
              <a:rPr lang="en-GB" sz="2000"/>
              <a:t>Set of </a:t>
            </a:r>
            <a:r>
              <a:rPr lang="en-GB" sz="2000" b="1"/>
              <a:t>open APIs </a:t>
            </a:r>
            <a:r>
              <a:rPr lang="en-GB" sz="2000"/>
              <a:t>for managing devices on professional media networks</a:t>
            </a:r>
          </a:p>
          <a:p>
            <a:pPr lvl="1"/>
            <a:r>
              <a:rPr lang="en-GB" sz="2000"/>
              <a:t>Allow </a:t>
            </a:r>
            <a:r>
              <a:rPr lang="en-GB" sz="2000" b="1"/>
              <a:t>interoperability</a:t>
            </a:r>
            <a:r>
              <a:rPr lang="en-GB" sz="2000"/>
              <a:t> between different manufacturers’ devices</a:t>
            </a:r>
          </a:p>
          <a:p>
            <a:pPr lvl="1"/>
            <a:r>
              <a:rPr lang="en-GB" sz="2000"/>
              <a:t>Use standard </a:t>
            </a:r>
            <a:r>
              <a:rPr lang="en-GB" sz="2000" b="1"/>
              <a:t>RESTful APIs </a:t>
            </a:r>
            <a:r>
              <a:rPr lang="en-GB" sz="2000"/>
              <a:t>using HTTP GET, PUT, PATCH, DELETE with JSON payloads and WebSocket for notifications of updates</a:t>
            </a:r>
          </a:p>
        </p:txBody>
      </p:sp>
      <p:sp>
        <p:nvSpPr>
          <p:cNvPr id="3" name="Title 2">
            <a:extLst>
              <a:ext uri="{FF2B5EF4-FFF2-40B4-BE49-F238E27FC236}">
                <a16:creationId xmlns:a16="http://schemas.microsoft.com/office/drawing/2014/main" id="{1F806EC2-1DE8-7344-9D13-9C1DE95356A3}"/>
              </a:ext>
            </a:extLst>
          </p:cNvPr>
          <p:cNvSpPr>
            <a:spLocks noGrp="1"/>
          </p:cNvSpPr>
          <p:nvPr>
            <p:ph type="title"/>
          </p:nvPr>
        </p:nvSpPr>
        <p:spPr/>
        <p:txBody>
          <a:bodyPr/>
          <a:lstStyle/>
          <a:p>
            <a:r>
              <a:rPr lang="en-US" sz="4400" dirty="0"/>
              <a:t>What is NMOS?</a:t>
            </a:r>
            <a:endParaRPr lang="en-US" dirty="0"/>
          </a:p>
        </p:txBody>
      </p:sp>
      <p:sp>
        <p:nvSpPr>
          <p:cNvPr id="4" name="Rectangle: Rounded Corners 3">
            <a:extLst>
              <a:ext uri="{FF2B5EF4-FFF2-40B4-BE49-F238E27FC236}">
                <a16:creationId xmlns:a16="http://schemas.microsoft.com/office/drawing/2014/main" id="{526B5C90-D8BD-427C-88B0-63CCF37D4A8A}"/>
              </a:ext>
            </a:extLst>
          </p:cNvPr>
          <p:cNvSpPr/>
          <p:nvPr/>
        </p:nvSpPr>
        <p:spPr>
          <a:xfrm>
            <a:off x="1371979" y="5142292"/>
            <a:ext cx="3577389" cy="100088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2400">
              <a:solidFill>
                <a:schemeClr val="tx1"/>
              </a:solidFill>
            </a:endParaRPr>
          </a:p>
        </p:txBody>
      </p:sp>
      <p:sp>
        <p:nvSpPr>
          <p:cNvPr id="5" name="Arrow: Pentagon 4">
            <a:extLst>
              <a:ext uri="{FF2B5EF4-FFF2-40B4-BE49-F238E27FC236}">
                <a16:creationId xmlns:a16="http://schemas.microsoft.com/office/drawing/2014/main" id="{8A7B56A4-C35B-4854-9467-50A33F33C325}"/>
              </a:ext>
            </a:extLst>
          </p:cNvPr>
          <p:cNvSpPr/>
          <p:nvPr/>
        </p:nvSpPr>
        <p:spPr>
          <a:xfrm>
            <a:off x="6597764" y="1618777"/>
            <a:ext cx="4644189" cy="348916"/>
          </a:xfrm>
          <a:prstGeom prst="homePlate">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t>IS-04 – Discovery and Registration</a:t>
            </a:r>
          </a:p>
        </p:txBody>
      </p:sp>
      <p:sp>
        <p:nvSpPr>
          <p:cNvPr id="6" name="Arrow: Pentagon 5">
            <a:extLst>
              <a:ext uri="{FF2B5EF4-FFF2-40B4-BE49-F238E27FC236}">
                <a16:creationId xmlns:a16="http://schemas.microsoft.com/office/drawing/2014/main" id="{EF81D548-BBCC-4B7D-8132-6544D8FFD2DD}"/>
              </a:ext>
            </a:extLst>
          </p:cNvPr>
          <p:cNvSpPr/>
          <p:nvPr/>
        </p:nvSpPr>
        <p:spPr>
          <a:xfrm>
            <a:off x="6597764" y="2078119"/>
            <a:ext cx="4644189" cy="348916"/>
          </a:xfrm>
          <a:prstGeom prst="homePlate">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t>IS-05 – Connection Management</a:t>
            </a:r>
          </a:p>
        </p:txBody>
      </p:sp>
      <p:sp>
        <p:nvSpPr>
          <p:cNvPr id="7" name="Arrow: Pentagon 6">
            <a:extLst>
              <a:ext uri="{FF2B5EF4-FFF2-40B4-BE49-F238E27FC236}">
                <a16:creationId xmlns:a16="http://schemas.microsoft.com/office/drawing/2014/main" id="{AC65C7D6-C6F8-48F6-892A-E7E6E7E1DB38}"/>
              </a:ext>
            </a:extLst>
          </p:cNvPr>
          <p:cNvSpPr/>
          <p:nvPr/>
        </p:nvSpPr>
        <p:spPr>
          <a:xfrm>
            <a:off x="6597764" y="2537461"/>
            <a:ext cx="4644189" cy="348916"/>
          </a:xfrm>
          <a:prstGeom prst="homePlate">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t>IS-06 – Network Control</a:t>
            </a:r>
          </a:p>
        </p:txBody>
      </p:sp>
      <p:sp>
        <p:nvSpPr>
          <p:cNvPr id="8" name="Arrow: Pentagon 7">
            <a:extLst>
              <a:ext uri="{FF2B5EF4-FFF2-40B4-BE49-F238E27FC236}">
                <a16:creationId xmlns:a16="http://schemas.microsoft.com/office/drawing/2014/main" id="{CFCBB94F-A274-4EEF-BCF0-580EEDAFE236}"/>
              </a:ext>
            </a:extLst>
          </p:cNvPr>
          <p:cNvSpPr/>
          <p:nvPr/>
        </p:nvSpPr>
        <p:spPr>
          <a:xfrm>
            <a:off x="6597764" y="2996803"/>
            <a:ext cx="4644189" cy="348916"/>
          </a:xfrm>
          <a:prstGeom prst="homePlate">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t>IS-07 – Event and Tally</a:t>
            </a:r>
          </a:p>
        </p:txBody>
      </p:sp>
      <p:sp>
        <p:nvSpPr>
          <p:cNvPr id="9" name="Arrow: Pentagon 8">
            <a:extLst>
              <a:ext uri="{FF2B5EF4-FFF2-40B4-BE49-F238E27FC236}">
                <a16:creationId xmlns:a16="http://schemas.microsoft.com/office/drawing/2014/main" id="{068A2EF7-315E-4E5A-A9A2-116E520A17E2}"/>
              </a:ext>
            </a:extLst>
          </p:cNvPr>
          <p:cNvSpPr/>
          <p:nvPr/>
        </p:nvSpPr>
        <p:spPr>
          <a:xfrm>
            <a:off x="6597764" y="3456145"/>
            <a:ext cx="4644189" cy="348916"/>
          </a:xfrm>
          <a:prstGeom prst="homePlate">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t>IS-08 – Audio Channel Mapping</a:t>
            </a:r>
          </a:p>
        </p:txBody>
      </p:sp>
      <p:sp>
        <p:nvSpPr>
          <p:cNvPr id="10" name="Arrow: Pentagon 9">
            <a:extLst>
              <a:ext uri="{FF2B5EF4-FFF2-40B4-BE49-F238E27FC236}">
                <a16:creationId xmlns:a16="http://schemas.microsoft.com/office/drawing/2014/main" id="{AE90BEA4-94B4-4855-9147-F53826B9B46B}"/>
              </a:ext>
            </a:extLst>
          </p:cNvPr>
          <p:cNvSpPr/>
          <p:nvPr/>
        </p:nvSpPr>
        <p:spPr>
          <a:xfrm>
            <a:off x="6597764" y="3915487"/>
            <a:ext cx="4644189" cy="348916"/>
          </a:xfrm>
          <a:prstGeom prst="homePlate">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t>IS-09 – System</a:t>
            </a:r>
          </a:p>
        </p:txBody>
      </p:sp>
      <p:sp>
        <p:nvSpPr>
          <p:cNvPr id="11" name="Arrow: Pentagon 10">
            <a:extLst>
              <a:ext uri="{FF2B5EF4-FFF2-40B4-BE49-F238E27FC236}">
                <a16:creationId xmlns:a16="http://schemas.microsoft.com/office/drawing/2014/main" id="{3DE3773C-5877-45ED-B5DD-ADB1066890A7}"/>
              </a:ext>
            </a:extLst>
          </p:cNvPr>
          <p:cNvSpPr/>
          <p:nvPr/>
        </p:nvSpPr>
        <p:spPr>
          <a:xfrm>
            <a:off x="6597764" y="4374829"/>
            <a:ext cx="4644189" cy="348916"/>
          </a:xfrm>
          <a:prstGeom prst="homePlate">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t>IS-10 – Authorisation</a:t>
            </a:r>
          </a:p>
        </p:txBody>
      </p:sp>
      <p:sp>
        <p:nvSpPr>
          <p:cNvPr id="12" name="Arrow: Pentagon 11">
            <a:extLst>
              <a:ext uri="{FF2B5EF4-FFF2-40B4-BE49-F238E27FC236}">
                <a16:creationId xmlns:a16="http://schemas.microsoft.com/office/drawing/2014/main" id="{2738C29C-F051-461A-8BBD-8E9976A7F83D}"/>
              </a:ext>
            </a:extLst>
          </p:cNvPr>
          <p:cNvSpPr/>
          <p:nvPr/>
        </p:nvSpPr>
        <p:spPr>
          <a:xfrm>
            <a:off x="6597764" y="4834171"/>
            <a:ext cx="4644189" cy="348916"/>
          </a:xfrm>
          <a:prstGeom prst="homePlate">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t>BCP-002 – Grouping</a:t>
            </a:r>
          </a:p>
        </p:txBody>
      </p:sp>
      <p:sp>
        <p:nvSpPr>
          <p:cNvPr id="13" name="Arrow: Pentagon 12">
            <a:extLst>
              <a:ext uri="{FF2B5EF4-FFF2-40B4-BE49-F238E27FC236}">
                <a16:creationId xmlns:a16="http://schemas.microsoft.com/office/drawing/2014/main" id="{5F2FB36B-A3EB-4B88-A13E-AB2876AA4FD9}"/>
              </a:ext>
            </a:extLst>
          </p:cNvPr>
          <p:cNvSpPr/>
          <p:nvPr/>
        </p:nvSpPr>
        <p:spPr>
          <a:xfrm>
            <a:off x="6597764" y="5293513"/>
            <a:ext cx="4644189" cy="348916"/>
          </a:xfrm>
          <a:prstGeom prst="homePlate">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t>BCP-003 – Security</a:t>
            </a:r>
          </a:p>
        </p:txBody>
      </p:sp>
      <p:pic>
        <p:nvPicPr>
          <p:cNvPr id="14" name="Picture 2" descr="Image result for amwa logo">
            <a:extLst>
              <a:ext uri="{FF2B5EF4-FFF2-40B4-BE49-F238E27FC236}">
                <a16:creationId xmlns:a16="http://schemas.microsoft.com/office/drawing/2014/main" id="{9F1E44B9-B580-47AE-A967-AC7F6F4486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514" y="5497200"/>
            <a:ext cx="1375153" cy="2910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NMOS">
            <a:extLst>
              <a:ext uri="{FF2B5EF4-FFF2-40B4-BE49-F238E27FC236}">
                <a16:creationId xmlns:a16="http://schemas.microsoft.com/office/drawing/2014/main" id="{61F3F8AF-DCD3-462F-9388-B6FC945EB44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94370" y="5254117"/>
            <a:ext cx="1398905" cy="777240"/>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Pentagon 15">
            <a:extLst>
              <a:ext uri="{FF2B5EF4-FFF2-40B4-BE49-F238E27FC236}">
                <a16:creationId xmlns:a16="http://schemas.microsoft.com/office/drawing/2014/main" id="{C788C290-3228-4933-BD3D-DD02B55ACC4A}"/>
              </a:ext>
            </a:extLst>
          </p:cNvPr>
          <p:cNvSpPr/>
          <p:nvPr/>
        </p:nvSpPr>
        <p:spPr>
          <a:xfrm>
            <a:off x="6597764" y="5753505"/>
            <a:ext cx="4644189" cy="348916"/>
          </a:xfrm>
          <a:prstGeom prst="homePlate">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GB"/>
              <a:t>BCP-004 – Receiver Capabilities</a:t>
            </a:r>
          </a:p>
        </p:txBody>
      </p:sp>
    </p:spTree>
    <p:extLst>
      <p:ext uri="{BB962C8B-B14F-4D97-AF65-F5344CB8AC3E}">
        <p14:creationId xmlns:p14="http://schemas.microsoft.com/office/powerpoint/2010/main" val="279454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302CB-8E97-9E43-A02A-7C57CB55B372}"/>
              </a:ext>
            </a:extLst>
          </p:cNvPr>
          <p:cNvSpPr>
            <a:spLocks noGrp="1"/>
          </p:cNvSpPr>
          <p:nvPr>
            <p:ph type="title"/>
          </p:nvPr>
        </p:nvSpPr>
        <p:spPr>
          <a:xfrm>
            <a:off x="838200" y="272367"/>
            <a:ext cx="9056077" cy="891416"/>
          </a:xfrm>
        </p:spPr>
        <p:txBody>
          <a:bodyPr/>
          <a:lstStyle/>
          <a:p>
            <a:r>
              <a:rPr lang="en-US" sz="4400" dirty="0"/>
              <a:t>What do we mean by a controller?</a:t>
            </a:r>
          </a:p>
        </p:txBody>
      </p:sp>
      <p:pic>
        <p:nvPicPr>
          <p:cNvPr id="10" name="Picture 9">
            <a:extLst>
              <a:ext uri="{FF2B5EF4-FFF2-40B4-BE49-F238E27FC236}">
                <a16:creationId xmlns:a16="http://schemas.microsoft.com/office/drawing/2014/main" id="{FF837C64-4AB4-4CB8-AF5B-B595D77785DB}"/>
              </a:ext>
            </a:extLst>
          </p:cNvPr>
          <p:cNvPicPr>
            <a:picLocks noChangeAspect="1"/>
          </p:cNvPicPr>
          <p:nvPr/>
        </p:nvPicPr>
        <p:blipFill>
          <a:blip r:embed="rId2"/>
          <a:stretch>
            <a:fillRect/>
          </a:stretch>
        </p:blipFill>
        <p:spPr>
          <a:xfrm>
            <a:off x="3593627" y="1613297"/>
            <a:ext cx="5777146" cy="4619172"/>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8A790F1A-A879-4419-AA09-281F7695DC08}"/>
              </a:ext>
            </a:extLst>
          </p:cNvPr>
          <p:cNvSpPr txBox="1"/>
          <p:nvPr/>
        </p:nvSpPr>
        <p:spPr>
          <a:xfrm>
            <a:off x="7211171" y="1613297"/>
            <a:ext cx="1168841" cy="369332"/>
          </a:xfrm>
          <a:prstGeom prst="rect">
            <a:avLst/>
          </a:prstGeom>
          <a:noFill/>
        </p:spPr>
        <p:txBody>
          <a:bodyPr wrap="square" rtlCol="0">
            <a:spAutoFit/>
          </a:bodyPr>
          <a:lstStyle/>
          <a:p>
            <a:r>
              <a:rPr lang="en-GB"/>
              <a:t>Controller</a:t>
            </a:r>
          </a:p>
        </p:txBody>
      </p:sp>
      <p:sp>
        <p:nvSpPr>
          <p:cNvPr id="12" name="TextBox 11">
            <a:extLst>
              <a:ext uri="{FF2B5EF4-FFF2-40B4-BE49-F238E27FC236}">
                <a16:creationId xmlns:a16="http://schemas.microsoft.com/office/drawing/2014/main" id="{88D70508-9E0D-43D9-8065-6566C12C11C5}"/>
              </a:ext>
            </a:extLst>
          </p:cNvPr>
          <p:cNvSpPr txBox="1"/>
          <p:nvPr/>
        </p:nvSpPr>
        <p:spPr>
          <a:xfrm>
            <a:off x="3839156" y="5845644"/>
            <a:ext cx="772601" cy="369332"/>
          </a:xfrm>
          <a:prstGeom prst="rect">
            <a:avLst/>
          </a:prstGeom>
          <a:noFill/>
        </p:spPr>
        <p:txBody>
          <a:bodyPr wrap="square" rtlCol="0">
            <a:spAutoFit/>
          </a:bodyPr>
          <a:lstStyle/>
          <a:p>
            <a:r>
              <a:rPr lang="en-GB"/>
              <a:t>Node</a:t>
            </a:r>
          </a:p>
        </p:txBody>
      </p:sp>
      <p:sp>
        <p:nvSpPr>
          <p:cNvPr id="13" name="Speech Bubble: Rectangle 12">
            <a:extLst>
              <a:ext uri="{FF2B5EF4-FFF2-40B4-BE49-F238E27FC236}">
                <a16:creationId xmlns:a16="http://schemas.microsoft.com/office/drawing/2014/main" id="{8863DD96-4AB4-4F92-8EF3-B0268BD0C18C}"/>
              </a:ext>
            </a:extLst>
          </p:cNvPr>
          <p:cNvSpPr/>
          <p:nvPr/>
        </p:nvSpPr>
        <p:spPr>
          <a:xfrm>
            <a:off x="491657" y="5141222"/>
            <a:ext cx="1685222" cy="1081378"/>
          </a:xfrm>
          <a:prstGeom prst="wedgeRectCallout">
            <a:avLst>
              <a:gd name="adj1" fmla="val 127792"/>
              <a:gd name="adj2" fmla="val 5148"/>
            </a:avLst>
          </a:prstGeom>
          <a:solidFill>
            <a:srgbClr val="DBEEF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u="sng" dirty="0">
                <a:solidFill>
                  <a:sysClr val="windowText" lastClr="000000"/>
                </a:solidFill>
              </a:rPr>
              <a:t>Node</a:t>
            </a:r>
            <a:br>
              <a:rPr lang="en-GB" sz="1800" dirty="0">
                <a:solidFill>
                  <a:sysClr val="windowText" lastClr="000000"/>
                </a:solidFill>
              </a:rPr>
            </a:br>
            <a:r>
              <a:rPr lang="en-GB" sz="1800" dirty="0">
                <a:solidFill>
                  <a:sysClr val="windowText" lastClr="000000"/>
                </a:solidFill>
              </a:rPr>
              <a:t>Media endpoint on the network</a:t>
            </a:r>
            <a:endParaRPr lang="en-GB" sz="1600" dirty="0">
              <a:solidFill>
                <a:sysClr val="windowText" lastClr="000000"/>
              </a:solidFill>
            </a:endParaRPr>
          </a:p>
        </p:txBody>
      </p:sp>
      <p:sp>
        <p:nvSpPr>
          <p:cNvPr id="14" name="Speech Bubble: Rectangle 13">
            <a:extLst>
              <a:ext uri="{FF2B5EF4-FFF2-40B4-BE49-F238E27FC236}">
                <a16:creationId xmlns:a16="http://schemas.microsoft.com/office/drawing/2014/main" id="{7EF781B6-D3DB-4C90-8A41-502F0D5DDB7A}"/>
              </a:ext>
            </a:extLst>
          </p:cNvPr>
          <p:cNvSpPr/>
          <p:nvPr/>
        </p:nvSpPr>
        <p:spPr>
          <a:xfrm>
            <a:off x="491657" y="2559359"/>
            <a:ext cx="1685222" cy="1246043"/>
          </a:xfrm>
          <a:prstGeom prst="wedgeRectCallout">
            <a:avLst>
              <a:gd name="adj1" fmla="val 204229"/>
              <a:gd name="adj2" fmla="val -16383"/>
            </a:avLst>
          </a:prstGeom>
          <a:solidFill>
            <a:srgbClr val="FFF2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sng" dirty="0">
                <a:solidFill>
                  <a:sysClr val="windowText" lastClr="000000"/>
                </a:solidFill>
              </a:rPr>
              <a:t>Registry</a:t>
            </a:r>
            <a:br>
              <a:rPr lang="en-US" u="sng" dirty="0">
                <a:solidFill>
                  <a:sysClr val="windowText" lastClr="000000"/>
                </a:solidFill>
              </a:rPr>
            </a:br>
            <a:r>
              <a:rPr lang="en-US" dirty="0">
                <a:solidFill>
                  <a:sysClr val="windowText" lastClr="000000"/>
                </a:solidFill>
              </a:rPr>
              <a:t>D</a:t>
            </a:r>
            <a:r>
              <a:rPr lang="en-US" sz="1800" dirty="0">
                <a:solidFill>
                  <a:sysClr val="windowText" lastClr="000000"/>
                </a:solidFill>
              </a:rPr>
              <a:t>atabase of Nodes on the network</a:t>
            </a:r>
          </a:p>
        </p:txBody>
      </p:sp>
      <p:sp>
        <p:nvSpPr>
          <p:cNvPr id="15" name="Speech Bubble: Rectangle 14">
            <a:extLst>
              <a:ext uri="{FF2B5EF4-FFF2-40B4-BE49-F238E27FC236}">
                <a16:creationId xmlns:a16="http://schemas.microsoft.com/office/drawing/2014/main" id="{9F4FBF90-99BA-443B-915B-1A176D8AA42F}"/>
              </a:ext>
            </a:extLst>
          </p:cNvPr>
          <p:cNvSpPr/>
          <p:nvPr/>
        </p:nvSpPr>
        <p:spPr>
          <a:xfrm>
            <a:off x="9994433" y="1502456"/>
            <a:ext cx="1685222" cy="1787845"/>
          </a:xfrm>
          <a:prstGeom prst="wedgeRectCallout">
            <a:avLst>
              <a:gd name="adj1" fmla="val -203429"/>
              <a:gd name="adj2" fmla="val -7824"/>
            </a:avLst>
          </a:prstGeom>
          <a:solidFill>
            <a:srgbClr val="FBD7BB"/>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sng" dirty="0">
                <a:solidFill>
                  <a:sysClr val="windowText" lastClr="000000"/>
                </a:solidFill>
              </a:rPr>
              <a:t>Controller</a:t>
            </a:r>
            <a:br>
              <a:rPr lang="en-US" sz="1800" u="sng" dirty="0">
                <a:solidFill>
                  <a:sysClr val="windowText" lastClr="000000"/>
                </a:solidFill>
              </a:rPr>
            </a:br>
            <a:r>
              <a:rPr lang="en-US" sz="1800" dirty="0">
                <a:solidFill>
                  <a:sysClr val="windowText" lastClr="000000"/>
                </a:solidFill>
              </a:rPr>
              <a:t>Allow users to view available Nodes and make connections</a:t>
            </a:r>
          </a:p>
        </p:txBody>
      </p:sp>
      <p:sp>
        <p:nvSpPr>
          <p:cNvPr id="16" name="TextBox 15">
            <a:extLst>
              <a:ext uri="{FF2B5EF4-FFF2-40B4-BE49-F238E27FC236}">
                <a16:creationId xmlns:a16="http://schemas.microsoft.com/office/drawing/2014/main" id="{2957E17B-CB1F-4C27-8CBA-D720E16AD214}"/>
              </a:ext>
            </a:extLst>
          </p:cNvPr>
          <p:cNvSpPr txBox="1"/>
          <p:nvPr/>
        </p:nvSpPr>
        <p:spPr>
          <a:xfrm>
            <a:off x="5374119" y="2839360"/>
            <a:ext cx="988612" cy="369332"/>
          </a:xfrm>
          <a:prstGeom prst="rect">
            <a:avLst/>
          </a:prstGeom>
          <a:noFill/>
        </p:spPr>
        <p:txBody>
          <a:bodyPr wrap="square" rtlCol="0">
            <a:spAutoFit/>
          </a:bodyPr>
          <a:lstStyle/>
          <a:p>
            <a:r>
              <a:rPr lang="en-GB"/>
              <a:t>Registry</a:t>
            </a:r>
          </a:p>
        </p:txBody>
      </p:sp>
      <p:sp>
        <p:nvSpPr>
          <p:cNvPr id="17" name="TextBox 16">
            <a:extLst>
              <a:ext uri="{FF2B5EF4-FFF2-40B4-BE49-F238E27FC236}">
                <a16:creationId xmlns:a16="http://schemas.microsoft.com/office/drawing/2014/main" id="{183C5DF5-9508-44C4-9847-88E5FFFB9E46}"/>
              </a:ext>
            </a:extLst>
          </p:cNvPr>
          <p:cNvSpPr txBox="1"/>
          <p:nvPr/>
        </p:nvSpPr>
        <p:spPr>
          <a:xfrm>
            <a:off x="8380012" y="6197992"/>
            <a:ext cx="772601" cy="369332"/>
          </a:xfrm>
          <a:prstGeom prst="rect">
            <a:avLst/>
          </a:prstGeom>
          <a:noFill/>
        </p:spPr>
        <p:txBody>
          <a:bodyPr wrap="square" rtlCol="0">
            <a:spAutoFit/>
          </a:bodyPr>
          <a:lstStyle/>
          <a:p>
            <a:r>
              <a:rPr lang="en-GB" dirty="0"/>
              <a:t>Node</a:t>
            </a:r>
          </a:p>
        </p:txBody>
      </p:sp>
    </p:spTree>
    <p:extLst>
      <p:ext uri="{BB962C8B-B14F-4D97-AF65-F5344CB8AC3E}">
        <p14:creationId xmlns:p14="http://schemas.microsoft.com/office/powerpoint/2010/main" val="384516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302CB-8E97-9E43-A02A-7C57CB55B372}"/>
              </a:ext>
            </a:extLst>
          </p:cNvPr>
          <p:cNvSpPr>
            <a:spLocks noGrp="1"/>
          </p:cNvSpPr>
          <p:nvPr>
            <p:ph type="title"/>
          </p:nvPr>
        </p:nvSpPr>
        <p:spPr>
          <a:xfrm>
            <a:off x="838200" y="272367"/>
            <a:ext cx="9056077" cy="891416"/>
          </a:xfrm>
        </p:spPr>
        <p:txBody>
          <a:bodyPr/>
          <a:lstStyle/>
          <a:p>
            <a:r>
              <a:rPr lang="en-US" sz="4400" dirty="0"/>
              <a:t>What NMOS features should a controller support?</a:t>
            </a:r>
          </a:p>
        </p:txBody>
      </p:sp>
      <p:pic>
        <p:nvPicPr>
          <p:cNvPr id="17" name="Picture 16">
            <a:extLst>
              <a:ext uri="{FF2B5EF4-FFF2-40B4-BE49-F238E27FC236}">
                <a16:creationId xmlns:a16="http://schemas.microsoft.com/office/drawing/2014/main" id="{14E18AA5-9566-472A-90F0-4BC4E950A129}"/>
              </a:ext>
            </a:extLst>
          </p:cNvPr>
          <p:cNvPicPr>
            <a:picLocks noChangeAspect="1"/>
          </p:cNvPicPr>
          <p:nvPr/>
        </p:nvPicPr>
        <p:blipFill>
          <a:blip r:embed="rId2"/>
          <a:stretch>
            <a:fillRect/>
          </a:stretch>
        </p:blipFill>
        <p:spPr>
          <a:xfrm>
            <a:off x="3593627" y="1613297"/>
            <a:ext cx="5777146" cy="4619172"/>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4456B3DD-09F7-40FB-9992-08A40556AE0B}"/>
              </a:ext>
            </a:extLst>
          </p:cNvPr>
          <p:cNvSpPr txBox="1"/>
          <p:nvPr/>
        </p:nvSpPr>
        <p:spPr>
          <a:xfrm>
            <a:off x="7211171" y="1613297"/>
            <a:ext cx="1168841" cy="369332"/>
          </a:xfrm>
          <a:prstGeom prst="rect">
            <a:avLst/>
          </a:prstGeom>
          <a:noFill/>
        </p:spPr>
        <p:txBody>
          <a:bodyPr wrap="square" rtlCol="0">
            <a:spAutoFit/>
          </a:bodyPr>
          <a:lstStyle/>
          <a:p>
            <a:r>
              <a:rPr lang="en-GB"/>
              <a:t>Controller</a:t>
            </a:r>
          </a:p>
        </p:txBody>
      </p:sp>
      <p:sp>
        <p:nvSpPr>
          <p:cNvPr id="19" name="TextBox 18">
            <a:extLst>
              <a:ext uri="{FF2B5EF4-FFF2-40B4-BE49-F238E27FC236}">
                <a16:creationId xmlns:a16="http://schemas.microsoft.com/office/drawing/2014/main" id="{F4CFD716-5047-49A0-832A-FAF2DA0E1651}"/>
              </a:ext>
            </a:extLst>
          </p:cNvPr>
          <p:cNvSpPr txBox="1"/>
          <p:nvPr/>
        </p:nvSpPr>
        <p:spPr>
          <a:xfrm>
            <a:off x="3839156" y="5845644"/>
            <a:ext cx="772601" cy="369332"/>
          </a:xfrm>
          <a:prstGeom prst="rect">
            <a:avLst/>
          </a:prstGeom>
          <a:noFill/>
        </p:spPr>
        <p:txBody>
          <a:bodyPr wrap="square" rtlCol="0">
            <a:spAutoFit/>
          </a:bodyPr>
          <a:lstStyle/>
          <a:p>
            <a:r>
              <a:rPr lang="en-GB"/>
              <a:t>Node</a:t>
            </a:r>
          </a:p>
        </p:txBody>
      </p:sp>
      <p:sp>
        <p:nvSpPr>
          <p:cNvPr id="20" name="TextBox 19">
            <a:extLst>
              <a:ext uri="{FF2B5EF4-FFF2-40B4-BE49-F238E27FC236}">
                <a16:creationId xmlns:a16="http://schemas.microsoft.com/office/drawing/2014/main" id="{75567A31-AAE0-49E1-86AD-0E2D08FED9E2}"/>
              </a:ext>
            </a:extLst>
          </p:cNvPr>
          <p:cNvSpPr txBox="1"/>
          <p:nvPr/>
        </p:nvSpPr>
        <p:spPr>
          <a:xfrm>
            <a:off x="8380012" y="6197992"/>
            <a:ext cx="772601" cy="369332"/>
          </a:xfrm>
          <a:prstGeom prst="rect">
            <a:avLst/>
          </a:prstGeom>
          <a:noFill/>
        </p:spPr>
        <p:txBody>
          <a:bodyPr wrap="square" rtlCol="0">
            <a:spAutoFit/>
          </a:bodyPr>
          <a:lstStyle/>
          <a:p>
            <a:r>
              <a:rPr lang="en-GB" dirty="0"/>
              <a:t>Node</a:t>
            </a:r>
          </a:p>
        </p:txBody>
      </p:sp>
      <p:sp>
        <p:nvSpPr>
          <p:cNvPr id="21" name="Arrow: Bent 20">
            <a:extLst>
              <a:ext uri="{FF2B5EF4-FFF2-40B4-BE49-F238E27FC236}">
                <a16:creationId xmlns:a16="http://schemas.microsoft.com/office/drawing/2014/main" id="{7CC03470-05DA-4328-BD28-ED1B9119D6D9}"/>
              </a:ext>
            </a:extLst>
          </p:cNvPr>
          <p:cNvSpPr/>
          <p:nvPr/>
        </p:nvSpPr>
        <p:spPr>
          <a:xfrm>
            <a:off x="3935896" y="3208692"/>
            <a:ext cx="988612" cy="1932530"/>
          </a:xfrm>
          <a:prstGeom prst="bentArrow">
            <a:avLst>
              <a:gd name="adj1" fmla="val 19370"/>
              <a:gd name="adj2" fmla="val 18566"/>
              <a:gd name="adj3" fmla="val 27413"/>
              <a:gd name="adj4" fmla="val 3651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Box 21">
            <a:extLst>
              <a:ext uri="{FF2B5EF4-FFF2-40B4-BE49-F238E27FC236}">
                <a16:creationId xmlns:a16="http://schemas.microsoft.com/office/drawing/2014/main" id="{2123A5FA-3D5D-41B3-A5C4-E16A17ED9A60}"/>
              </a:ext>
            </a:extLst>
          </p:cNvPr>
          <p:cNvSpPr txBox="1"/>
          <p:nvPr/>
        </p:nvSpPr>
        <p:spPr>
          <a:xfrm>
            <a:off x="2931987" y="2720477"/>
            <a:ext cx="1352447" cy="923330"/>
          </a:xfrm>
          <a:prstGeom prst="rect">
            <a:avLst/>
          </a:prstGeom>
          <a:noFill/>
        </p:spPr>
        <p:txBody>
          <a:bodyPr wrap="square" rtlCol="0">
            <a:spAutoFit/>
          </a:bodyPr>
          <a:lstStyle/>
          <a:p>
            <a:pPr algn="ctr"/>
            <a:r>
              <a:rPr lang="en-GB"/>
              <a:t>IS-04 Registration API</a:t>
            </a:r>
          </a:p>
        </p:txBody>
      </p:sp>
      <p:sp>
        <p:nvSpPr>
          <p:cNvPr id="23" name="Arrow: Bent 22">
            <a:extLst>
              <a:ext uri="{FF2B5EF4-FFF2-40B4-BE49-F238E27FC236}">
                <a16:creationId xmlns:a16="http://schemas.microsoft.com/office/drawing/2014/main" id="{5BA54239-4B0D-453D-8BC5-FE685B631D62}"/>
              </a:ext>
            </a:extLst>
          </p:cNvPr>
          <p:cNvSpPr/>
          <p:nvPr/>
        </p:nvSpPr>
        <p:spPr>
          <a:xfrm rot="16200000" flipH="1">
            <a:off x="5142292" y="1853971"/>
            <a:ext cx="750715" cy="1084817"/>
          </a:xfrm>
          <a:prstGeom prst="bentArrow">
            <a:avLst>
              <a:gd name="adj1" fmla="val 25000"/>
              <a:gd name="adj2" fmla="val 25000"/>
              <a:gd name="adj3" fmla="val 35592"/>
              <a:gd name="adj4" fmla="val 4375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TextBox 23">
            <a:extLst>
              <a:ext uri="{FF2B5EF4-FFF2-40B4-BE49-F238E27FC236}">
                <a16:creationId xmlns:a16="http://schemas.microsoft.com/office/drawing/2014/main" id="{F6ECD5E6-84BF-4323-A312-B1BF6B3ACE21}"/>
              </a:ext>
            </a:extLst>
          </p:cNvPr>
          <p:cNvSpPr txBox="1"/>
          <p:nvPr/>
        </p:nvSpPr>
        <p:spPr>
          <a:xfrm>
            <a:off x="4350503" y="1560196"/>
            <a:ext cx="840022" cy="923330"/>
          </a:xfrm>
          <a:prstGeom prst="rect">
            <a:avLst/>
          </a:prstGeom>
          <a:noFill/>
        </p:spPr>
        <p:txBody>
          <a:bodyPr wrap="square" rtlCol="0">
            <a:spAutoFit/>
          </a:bodyPr>
          <a:lstStyle/>
          <a:p>
            <a:pPr algn="ctr"/>
            <a:r>
              <a:rPr lang="en-GB"/>
              <a:t>IS-04 Query API</a:t>
            </a:r>
          </a:p>
        </p:txBody>
      </p:sp>
      <p:sp>
        <p:nvSpPr>
          <p:cNvPr id="25" name="Arrow: Bent 24">
            <a:extLst>
              <a:ext uri="{FF2B5EF4-FFF2-40B4-BE49-F238E27FC236}">
                <a16:creationId xmlns:a16="http://schemas.microsoft.com/office/drawing/2014/main" id="{98949693-B3FE-45D0-A217-008BC74B02BB}"/>
              </a:ext>
            </a:extLst>
          </p:cNvPr>
          <p:cNvSpPr/>
          <p:nvPr/>
        </p:nvSpPr>
        <p:spPr>
          <a:xfrm flipH="1">
            <a:off x="5486400" y="3208692"/>
            <a:ext cx="3156664" cy="1830793"/>
          </a:xfrm>
          <a:prstGeom prst="bentArrow">
            <a:avLst>
              <a:gd name="adj1" fmla="val 11118"/>
              <a:gd name="adj2" fmla="val 10119"/>
              <a:gd name="adj3" fmla="val 15355"/>
              <a:gd name="adj4" fmla="val 2239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a:extLst>
              <a:ext uri="{FF2B5EF4-FFF2-40B4-BE49-F238E27FC236}">
                <a16:creationId xmlns:a16="http://schemas.microsoft.com/office/drawing/2014/main" id="{C98435F1-62AB-457A-9C72-EB698F600C77}"/>
              </a:ext>
            </a:extLst>
          </p:cNvPr>
          <p:cNvSpPr txBox="1"/>
          <p:nvPr/>
        </p:nvSpPr>
        <p:spPr>
          <a:xfrm>
            <a:off x="5374119" y="2839360"/>
            <a:ext cx="988612" cy="369332"/>
          </a:xfrm>
          <a:prstGeom prst="rect">
            <a:avLst/>
          </a:prstGeom>
          <a:noFill/>
        </p:spPr>
        <p:txBody>
          <a:bodyPr wrap="square" rtlCol="0">
            <a:spAutoFit/>
          </a:bodyPr>
          <a:lstStyle/>
          <a:p>
            <a:r>
              <a:rPr lang="en-GB"/>
              <a:t>Registry</a:t>
            </a:r>
          </a:p>
        </p:txBody>
      </p:sp>
      <p:sp>
        <p:nvSpPr>
          <p:cNvPr id="27" name="TextBox 26">
            <a:extLst>
              <a:ext uri="{FF2B5EF4-FFF2-40B4-BE49-F238E27FC236}">
                <a16:creationId xmlns:a16="http://schemas.microsoft.com/office/drawing/2014/main" id="{C51B7B4E-03EE-492D-B461-4AE9D0A02CEE}"/>
              </a:ext>
            </a:extLst>
          </p:cNvPr>
          <p:cNvSpPr txBox="1"/>
          <p:nvPr/>
        </p:nvSpPr>
        <p:spPr>
          <a:xfrm>
            <a:off x="8299272" y="2720477"/>
            <a:ext cx="1352447" cy="923330"/>
          </a:xfrm>
          <a:prstGeom prst="rect">
            <a:avLst/>
          </a:prstGeom>
          <a:noFill/>
        </p:spPr>
        <p:txBody>
          <a:bodyPr wrap="square" rtlCol="0">
            <a:spAutoFit/>
          </a:bodyPr>
          <a:lstStyle/>
          <a:p>
            <a:pPr algn="ctr"/>
            <a:r>
              <a:rPr lang="en-GB"/>
              <a:t>IS-04 Registration API</a:t>
            </a:r>
          </a:p>
        </p:txBody>
      </p:sp>
      <p:sp>
        <p:nvSpPr>
          <p:cNvPr id="14" name="TextBox 13">
            <a:extLst>
              <a:ext uri="{FF2B5EF4-FFF2-40B4-BE49-F238E27FC236}">
                <a16:creationId xmlns:a16="http://schemas.microsoft.com/office/drawing/2014/main" id="{C80FEDED-1B88-4377-AB18-4ABE754FCC0E}"/>
              </a:ext>
            </a:extLst>
          </p:cNvPr>
          <p:cNvSpPr txBox="1"/>
          <p:nvPr/>
        </p:nvSpPr>
        <p:spPr>
          <a:xfrm>
            <a:off x="406400" y="1695938"/>
            <a:ext cx="1584326" cy="1024539"/>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IS-04 Discovery &amp; Registration</a:t>
            </a:r>
          </a:p>
        </p:txBody>
      </p:sp>
    </p:spTree>
    <p:extLst>
      <p:ext uri="{BB962C8B-B14F-4D97-AF65-F5344CB8AC3E}">
        <p14:creationId xmlns:p14="http://schemas.microsoft.com/office/powerpoint/2010/main" val="179449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p:bldP spid="25"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302CB-8E97-9E43-A02A-7C57CB55B372}"/>
              </a:ext>
            </a:extLst>
          </p:cNvPr>
          <p:cNvSpPr>
            <a:spLocks noGrp="1"/>
          </p:cNvSpPr>
          <p:nvPr>
            <p:ph type="title"/>
          </p:nvPr>
        </p:nvSpPr>
        <p:spPr>
          <a:xfrm>
            <a:off x="838200" y="272367"/>
            <a:ext cx="9056077" cy="891416"/>
          </a:xfrm>
        </p:spPr>
        <p:txBody>
          <a:bodyPr/>
          <a:lstStyle/>
          <a:p>
            <a:r>
              <a:rPr lang="en-US" sz="4400" dirty="0"/>
              <a:t>What NMOS features should a controller support?</a:t>
            </a:r>
            <a:endParaRPr lang="en-US" dirty="0"/>
          </a:p>
        </p:txBody>
      </p:sp>
      <p:pic>
        <p:nvPicPr>
          <p:cNvPr id="14" name="Picture 13">
            <a:extLst>
              <a:ext uri="{FF2B5EF4-FFF2-40B4-BE49-F238E27FC236}">
                <a16:creationId xmlns:a16="http://schemas.microsoft.com/office/drawing/2014/main" id="{FAD9312C-FC29-4971-80D9-985665082271}"/>
              </a:ext>
            </a:extLst>
          </p:cNvPr>
          <p:cNvPicPr>
            <a:picLocks noChangeAspect="1"/>
          </p:cNvPicPr>
          <p:nvPr/>
        </p:nvPicPr>
        <p:blipFill>
          <a:blip r:embed="rId2"/>
          <a:stretch>
            <a:fillRect/>
          </a:stretch>
        </p:blipFill>
        <p:spPr>
          <a:xfrm>
            <a:off x="3593627" y="1613297"/>
            <a:ext cx="5777146" cy="4619172"/>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D71B6F9E-A122-4C4F-9028-95D89C2D8DBE}"/>
              </a:ext>
            </a:extLst>
          </p:cNvPr>
          <p:cNvSpPr txBox="1"/>
          <p:nvPr/>
        </p:nvSpPr>
        <p:spPr>
          <a:xfrm>
            <a:off x="7211171" y="1613297"/>
            <a:ext cx="1168841" cy="369332"/>
          </a:xfrm>
          <a:prstGeom prst="rect">
            <a:avLst/>
          </a:prstGeom>
          <a:noFill/>
        </p:spPr>
        <p:txBody>
          <a:bodyPr wrap="square" rtlCol="0">
            <a:spAutoFit/>
          </a:bodyPr>
          <a:lstStyle/>
          <a:p>
            <a:r>
              <a:rPr lang="en-GB"/>
              <a:t>Controller</a:t>
            </a:r>
          </a:p>
        </p:txBody>
      </p:sp>
      <p:sp>
        <p:nvSpPr>
          <p:cNvPr id="16" name="TextBox 15">
            <a:extLst>
              <a:ext uri="{FF2B5EF4-FFF2-40B4-BE49-F238E27FC236}">
                <a16:creationId xmlns:a16="http://schemas.microsoft.com/office/drawing/2014/main" id="{30214657-346C-4F92-B9BE-8F89F2CF9F56}"/>
              </a:ext>
            </a:extLst>
          </p:cNvPr>
          <p:cNvSpPr txBox="1"/>
          <p:nvPr/>
        </p:nvSpPr>
        <p:spPr>
          <a:xfrm>
            <a:off x="3839156" y="5845644"/>
            <a:ext cx="772601" cy="369332"/>
          </a:xfrm>
          <a:prstGeom prst="rect">
            <a:avLst/>
          </a:prstGeom>
          <a:noFill/>
        </p:spPr>
        <p:txBody>
          <a:bodyPr wrap="square" rtlCol="0">
            <a:spAutoFit/>
          </a:bodyPr>
          <a:lstStyle/>
          <a:p>
            <a:r>
              <a:rPr lang="en-GB"/>
              <a:t>Node</a:t>
            </a:r>
          </a:p>
        </p:txBody>
      </p:sp>
      <p:sp>
        <p:nvSpPr>
          <p:cNvPr id="28" name="TextBox 27">
            <a:extLst>
              <a:ext uri="{FF2B5EF4-FFF2-40B4-BE49-F238E27FC236}">
                <a16:creationId xmlns:a16="http://schemas.microsoft.com/office/drawing/2014/main" id="{F988E546-C49B-4457-945C-CCD30B92828B}"/>
              </a:ext>
            </a:extLst>
          </p:cNvPr>
          <p:cNvSpPr txBox="1"/>
          <p:nvPr/>
        </p:nvSpPr>
        <p:spPr>
          <a:xfrm>
            <a:off x="8380012" y="6197992"/>
            <a:ext cx="772601" cy="369332"/>
          </a:xfrm>
          <a:prstGeom prst="rect">
            <a:avLst/>
          </a:prstGeom>
          <a:noFill/>
        </p:spPr>
        <p:txBody>
          <a:bodyPr wrap="square" rtlCol="0">
            <a:spAutoFit/>
          </a:bodyPr>
          <a:lstStyle/>
          <a:p>
            <a:r>
              <a:rPr lang="en-GB"/>
              <a:t>Node</a:t>
            </a:r>
          </a:p>
        </p:txBody>
      </p:sp>
      <p:grpSp>
        <p:nvGrpSpPr>
          <p:cNvPr id="4" name="Group 3">
            <a:extLst>
              <a:ext uri="{FF2B5EF4-FFF2-40B4-BE49-F238E27FC236}">
                <a16:creationId xmlns:a16="http://schemas.microsoft.com/office/drawing/2014/main" id="{9EC2BA8C-19B2-473D-9D44-EC93E2A0BA4A}"/>
              </a:ext>
            </a:extLst>
          </p:cNvPr>
          <p:cNvGrpSpPr/>
          <p:nvPr/>
        </p:nvGrpSpPr>
        <p:grpSpPr>
          <a:xfrm>
            <a:off x="2563020" y="2285362"/>
            <a:ext cx="3432262" cy="2935378"/>
            <a:chOff x="2563020" y="2285362"/>
            <a:chExt cx="3432262" cy="2935378"/>
          </a:xfrm>
        </p:grpSpPr>
        <p:sp>
          <p:nvSpPr>
            <p:cNvPr id="31" name="Arrow: Bent 30">
              <a:extLst>
                <a:ext uri="{FF2B5EF4-FFF2-40B4-BE49-F238E27FC236}">
                  <a16:creationId xmlns:a16="http://schemas.microsoft.com/office/drawing/2014/main" id="{6FBF46D5-E1C3-481C-BE9B-927CC2624F98}"/>
                </a:ext>
              </a:extLst>
            </p:cNvPr>
            <p:cNvSpPr/>
            <p:nvPr/>
          </p:nvSpPr>
          <p:spPr>
            <a:xfrm rot="16200000" flipH="1">
              <a:off x="3462056" y="2687513"/>
              <a:ext cx="2862470" cy="2203983"/>
            </a:xfrm>
            <a:prstGeom prst="bentArrow">
              <a:avLst>
                <a:gd name="adj1" fmla="val 8098"/>
                <a:gd name="adj2" fmla="val 8200"/>
                <a:gd name="adj3" fmla="val 10158"/>
                <a:gd name="adj4" fmla="val 2256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TextBox 31">
              <a:extLst>
                <a:ext uri="{FF2B5EF4-FFF2-40B4-BE49-F238E27FC236}">
                  <a16:creationId xmlns:a16="http://schemas.microsoft.com/office/drawing/2014/main" id="{E4ABC3F9-C6CA-4B9C-BBBA-C004C6B20C59}"/>
                </a:ext>
              </a:extLst>
            </p:cNvPr>
            <p:cNvSpPr txBox="1"/>
            <p:nvPr/>
          </p:nvSpPr>
          <p:spPr>
            <a:xfrm>
              <a:off x="2563020" y="2285362"/>
              <a:ext cx="1323441" cy="923330"/>
            </a:xfrm>
            <a:prstGeom prst="rect">
              <a:avLst/>
            </a:prstGeom>
            <a:noFill/>
          </p:spPr>
          <p:txBody>
            <a:bodyPr wrap="square" rtlCol="0">
              <a:spAutoFit/>
            </a:bodyPr>
            <a:lstStyle/>
            <a:p>
              <a:pPr algn="ctr"/>
              <a:r>
                <a:rPr lang="en-GB"/>
                <a:t>IS-05 Connection API</a:t>
              </a:r>
            </a:p>
          </p:txBody>
        </p:sp>
        <p:sp>
          <p:nvSpPr>
            <p:cNvPr id="33" name="TextBox 32">
              <a:extLst>
                <a:ext uri="{FF2B5EF4-FFF2-40B4-BE49-F238E27FC236}">
                  <a16:creationId xmlns:a16="http://schemas.microsoft.com/office/drawing/2014/main" id="{8DD3E815-858C-4921-8E33-D4900860E962}"/>
                </a:ext>
              </a:extLst>
            </p:cNvPr>
            <p:cNvSpPr txBox="1"/>
            <p:nvPr/>
          </p:nvSpPr>
          <p:spPr>
            <a:xfrm>
              <a:off x="3831205" y="2800298"/>
              <a:ext cx="310101" cy="369332"/>
            </a:xfrm>
            <a:prstGeom prst="rect">
              <a:avLst/>
            </a:prstGeom>
            <a:noFill/>
          </p:spPr>
          <p:txBody>
            <a:bodyPr wrap="square" rtlCol="0">
              <a:spAutoFit/>
            </a:bodyPr>
            <a:lstStyle/>
            <a:p>
              <a:r>
                <a:rPr lang="en-GB"/>
                <a:t>1</a:t>
              </a:r>
            </a:p>
          </p:txBody>
        </p:sp>
      </p:grpSp>
      <p:grpSp>
        <p:nvGrpSpPr>
          <p:cNvPr id="2" name="Group 1">
            <a:extLst>
              <a:ext uri="{FF2B5EF4-FFF2-40B4-BE49-F238E27FC236}">
                <a16:creationId xmlns:a16="http://schemas.microsoft.com/office/drawing/2014/main" id="{D98FEE95-3108-46C2-BFBE-30B05E0B25CB}"/>
              </a:ext>
            </a:extLst>
          </p:cNvPr>
          <p:cNvGrpSpPr/>
          <p:nvPr/>
        </p:nvGrpSpPr>
        <p:grpSpPr>
          <a:xfrm>
            <a:off x="7267494" y="2285362"/>
            <a:ext cx="2506887" cy="2792253"/>
            <a:chOff x="7267494" y="2285362"/>
            <a:chExt cx="2506887" cy="2792253"/>
          </a:xfrm>
        </p:grpSpPr>
        <p:sp>
          <p:nvSpPr>
            <p:cNvPr id="29" name="Arrow: Bent 28">
              <a:extLst>
                <a:ext uri="{FF2B5EF4-FFF2-40B4-BE49-F238E27FC236}">
                  <a16:creationId xmlns:a16="http://schemas.microsoft.com/office/drawing/2014/main" id="{2FFD2C3A-05B9-4B59-8034-52B4B8DFFCE7}"/>
                </a:ext>
              </a:extLst>
            </p:cNvPr>
            <p:cNvSpPr/>
            <p:nvPr/>
          </p:nvSpPr>
          <p:spPr>
            <a:xfrm rot="16200000" flipH="1" flipV="1">
              <a:off x="6555852" y="3069911"/>
              <a:ext cx="2719346" cy="1296061"/>
            </a:xfrm>
            <a:prstGeom prst="bentArrow">
              <a:avLst>
                <a:gd name="adj1" fmla="val 13395"/>
                <a:gd name="adj2" fmla="val 14656"/>
                <a:gd name="adj3" fmla="val 18436"/>
                <a:gd name="adj4" fmla="val 4375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9CF299FD-006F-4A62-ADC2-FC419D1ED1C0}"/>
                </a:ext>
              </a:extLst>
            </p:cNvPr>
            <p:cNvSpPr txBox="1"/>
            <p:nvPr/>
          </p:nvSpPr>
          <p:spPr>
            <a:xfrm>
              <a:off x="8450940" y="2285362"/>
              <a:ext cx="1323441" cy="923330"/>
            </a:xfrm>
            <a:prstGeom prst="rect">
              <a:avLst/>
            </a:prstGeom>
            <a:noFill/>
          </p:spPr>
          <p:txBody>
            <a:bodyPr wrap="square" rtlCol="0">
              <a:spAutoFit/>
            </a:bodyPr>
            <a:lstStyle/>
            <a:p>
              <a:pPr algn="ctr"/>
              <a:r>
                <a:rPr lang="en-GB"/>
                <a:t>IS-05 Connection API</a:t>
              </a:r>
            </a:p>
          </p:txBody>
        </p:sp>
        <p:sp>
          <p:nvSpPr>
            <p:cNvPr id="34" name="TextBox 33">
              <a:extLst>
                <a:ext uri="{FF2B5EF4-FFF2-40B4-BE49-F238E27FC236}">
                  <a16:creationId xmlns:a16="http://schemas.microsoft.com/office/drawing/2014/main" id="{3C9E3C61-FB5F-4774-85FE-4B7E2BFCD956}"/>
                </a:ext>
              </a:extLst>
            </p:cNvPr>
            <p:cNvSpPr txBox="1"/>
            <p:nvPr/>
          </p:nvSpPr>
          <p:spPr>
            <a:xfrm>
              <a:off x="8224961" y="2800298"/>
              <a:ext cx="310101" cy="369332"/>
            </a:xfrm>
            <a:prstGeom prst="rect">
              <a:avLst/>
            </a:prstGeom>
            <a:noFill/>
          </p:spPr>
          <p:txBody>
            <a:bodyPr wrap="square" rtlCol="0">
              <a:spAutoFit/>
            </a:bodyPr>
            <a:lstStyle/>
            <a:p>
              <a:r>
                <a:rPr lang="en-GB"/>
                <a:t>2</a:t>
              </a:r>
            </a:p>
          </p:txBody>
        </p:sp>
      </p:grpSp>
      <p:sp>
        <p:nvSpPr>
          <p:cNvPr id="35" name="TextBox 34">
            <a:extLst>
              <a:ext uri="{FF2B5EF4-FFF2-40B4-BE49-F238E27FC236}">
                <a16:creationId xmlns:a16="http://schemas.microsoft.com/office/drawing/2014/main" id="{2F0A5969-487D-4859-A49C-471B6BE0625E}"/>
              </a:ext>
            </a:extLst>
          </p:cNvPr>
          <p:cNvSpPr txBox="1"/>
          <p:nvPr/>
        </p:nvSpPr>
        <p:spPr>
          <a:xfrm>
            <a:off x="5374119" y="2839360"/>
            <a:ext cx="988612" cy="369332"/>
          </a:xfrm>
          <a:prstGeom prst="rect">
            <a:avLst/>
          </a:prstGeom>
          <a:noFill/>
        </p:spPr>
        <p:txBody>
          <a:bodyPr wrap="square" rtlCol="0">
            <a:spAutoFit/>
          </a:bodyPr>
          <a:lstStyle/>
          <a:p>
            <a:r>
              <a:rPr lang="en-GB"/>
              <a:t>Registry</a:t>
            </a:r>
          </a:p>
        </p:txBody>
      </p:sp>
      <p:sp>
        <p:nvSpPr>
          <p:cNvPr id="5" name="TextBox 4">
            <a:extLst>
              <a:ext uri="{FF2B5EF4-FFF2-40B4-BE49-F238E27FC236}">
                <a16:creationId xmlns:a16="http://schemas.microsoft.com/office/drawing/2014/main" id="{8FF2191B-51E8-46BF-942F-B41DA72AF311}"/>
              </a:ext>
            </a:extLst>
          </p:cNvPr>
          <p:cNvSpPr txBox="1"/>
          <p:nvPr/>
        </p:nvSpPr>
        <p:spPr>
          <a:xfrm>
            <a:off x="406400" y="1695938"/>
            <a:ext cx="1555750" cy="999637"/>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IS-05</a:t>
            </a:r>
          </a:p>
          <a:p>
            <a:r>
              <a:rPr lang="en-GB" dirty="0"/>
              <a:t>Connection Management</a:t>
            </a:r>
          </a:p>
        </p:txBody>
      </p:sp>
    </p:spTree>
    <p:extLst>
      <p:ext uri="{BB962C8B-B14F-4D97-AF65-F5344CB8AC3E}">
        <p14:creationId xmlns:p14="http://schemas.microsoft.com/office/powerpoint/2010/main" val="11222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869DE6-F19A-7A4C-A3A4-D011FD16DEE9}"/>
              </a:ext>
            </a:extLst>
          </p:cNvPr>
          <p:cNvSpPr>
            <a:spLocks noGrp="1"/>
          </p:cNvSpPr>
          <p:nvPr>
            <p:ph idx="1"/>
          </p:nvPr>
        </p:nvSpPr>
        <p:spPr>
          <a:xfrm>
            <a:off x="838200" y="1825625"/>
            <a:ext cx="5718908" cy="4351338"/>
          </a:xfrm>
        </p:spPr>
        <p:txBody>
          <a:bodyPr>
            <a:normAutofit fontScale="92500"/>
          </a:bodyPr>
          <a:lstStyle/>
          <a:p>
            <a:r>
              <a:rPr lang="en-GB" sz="2400" dirty="0"/>
              <a:t>Open source software</a:t>
            </a:r>
          </a:p>
          <a:p>
            <a:r>
              <a:rPr lang="en-GB" sz="2400" dirty="0"/>
              <a:t>Freely available from AMWA GitHub site</a:t>
            </a:r>
          </a:p>
          <a:p>
            <a:r>
              <a:rPr lang="en-GB" sz="2400" dirty="0"/>
              <a:t>Developed collaboratively by AMWA members</a:t>
            </a:r>
          </a:p>
          <a:p>
            <a:r>
              <a:rPr lang="en-GB" sz="2400" dirty="0"/>
              <a:t>Ensures that professional media equipment conforms to the NMOS specifications correctly</a:t>
            </a:r>
          </a:p>
          <a:p>
            <a:r>
              <a:rPr lang="en-GB" sz="2400" dirty="0"/>
              <a:t>Allows vendors, systems integrators and end users to self-test their equipment</a:t>
            </a:r>
          </a:p>
          <a:p>
            <a:r>
              <a:rPr lang="en-GB" sz="2400" dirty="0"/>
              <a:t>Used at JT-NM Tested events</a:t>
            </a:r>
          </a:p>
          <a:p>
            <a:r>
              <a:rPr lang="en-GB" sz="2400" dirty="0"/>
              <a:t>Key tool in the drive to better interoperability</a:t>
            </a:r>
          </a:p>
        </p:txBody>
      </p:sp>
      <p:sp>
        <p:nvSpPr>
          <p:cNvPr id="3" name="Title 2">
            <a:extLst>
              <a:ext uri="{FF2B5EF4-FFF2-40B4-BE49-F238E27FC236}">
                <a16:creationId xmlns:a16="http://schemas.microsoft.com/office/drawing/2014/main" id="{1F806EC2-1DE8-7344-9D13-9C1DE95356A3}"/>
              </a:ext>
            </a:extLst>
          </p:cNvPr>
          <p:cNvSpPr>
            <a:spLocks noGrp="1"/>
          </p:cNvSpPr>
          <p:nvPr>
            <p:ph type="title"/>
          </p:nvPr>
        </p:nvSpPr>
        <p:spPr>
          <a:xfrm>
            <a:off x="838200" y="272367"/>
            <a:ext cx="9056077" cy="891416"/>
          </a:xfrm>
        </p:spPr>
        <p:txBody>
          <a:bodyPr/>
          <a:lstStyle/>
          <a:p>
            <a:r>
              <a:rPr lang="en-GB" sz="4400" dirty="0"/>
              <a:t>What is the NMOS Testing Tool?</a:t>
            </a:r>
            <a:endParaRPr lang="en-US" dirty="0"/>
          </a:p>
        </p:txBody>
      </p:sp>
      <p:pic>
        <p:nvPicPr>
          <p:cNvPr id="18" name="Picture 17">
            <a:extLst>
              <a:ext uri="{FF2B5EF4-FFF2-40B4-BE49-F238E27FC236}">
                <a16:creationId xmlns:a16="http://schemas.microsoft.com/office/drawing/2014/main" id="{D5CB1225-420D-4B04-BD8D-AFCA5EB1D070}"/>
              </a:ext>
            </a:extLst>
          </p:cNvPr>
          <p:cNvPicPr>
            <a:picLocks noChangeAspect="1"/>
          </p:cNvPicPr>
          <p:nvPr/>
        </p:nvPicPr>
        <p:blipFill>
          <a:blip r:embed="rId2"/>
          <a:stretch>
            <a:fillRect/>
          </a:stretch>
        </p:blipFill>
        <p:spPr>
          <a:xfrm>
            <a:off x="7716891" y="1927055"/>
            <a:ext cx="3798349" cy="381302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110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1CD652-61C3-4A0C-9F37-01A60AEC4761}"/>
              </a:ext>
            </a:extLst>
          </p:cNvPr>
          <p:cNvSpPr>
            <a:spLocks noGrp="1"/>
          </p:cNvSpPr>
          <p:nvPr>
            <p:ph type="title"/>
          </p:nvPr>
        </p:nvSpPr>
        <p:spPr/>
        <p:txBody>
          <a:bodyPr/>
          <a:lstStyle/>
          <a:p>
            <a:r>
              <a:rPr lang="en-GB" sz="4400" dirty="0"/>
              <a:t>What is the NMOS Testing Tool?</a:t>
            </a:r>
            <a:endParaRPr lang="en-GB" dirty="0"/>
          </a:p>
        </p:txBody>
      </p:sp>
      <p:sp>
        <p:nvSpPr>
          <p:cNvPr id="11" name="Rectangle 10">
            <a:extLst>
              <a:ext uri="{FF2B5EF4-FFF2-40B4-BE49-F238E27FC236}">
                <a16:creationId xmlns:a16="http://schemas.microsoft.com/office/drawing/2014/main" id="{59BF51DB-FCC8-4341-8FC9-2D3BEE084275}"/>
              </a:ext>
            </a:extLst>
          </p:cNvPr>
          <p:cNvSpPr/>
          <p:nvPr/>
        </p:nvSpPr>
        <p:spPr>
          <a:xfrm>
            <a:off x="99818" y="1456841"/>
            <a:ext cx="9707359" cy="4921381"/>
          </a:xfrm>
          <a:prstGeom prst="rect">
            <a:avLst/>
          </a:prstGeom>
          <a:solidFill>
            <a:schemeClr val="bg1">
              <a:alpha val="50000"/>
            </a:schemeClr>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chemeClr val="tx1"/>
              </a:solidFill>
              <a:effectLst/>
              <a:uLnTx/>
              <a:uFillTx/>
              <a:latin typeface="Calibri Light" panose="020F0302020204030204" pitchFamily="34" charset="0"/>
              <a:ea typeface="+mn-ea"/>
              <a:cs typeface="+mn-cs"/>
            </a:endParaRPr>
          </a:p>
        </p:txBody>
      </p:sp>
      <p:grpSp>
        <p:nvGrpSpPr>
          <p:cNvPr id="10" name="Group 9">
            <a:extLst>
              <a:ext uri="{FF2B5EF4-FFF2-40B4-BE49-F238E27FC236}">
                <a16:creationId xmlns:a16="http://schemas.microsoft.com/office/drawing/2014/main" id="{B2F8ED46-B636-401A-9EF4-AD1599CBA9E3}"/>
              </a:ext>
            </a:extLst>
          </p:cNvPr>
          <p:cNvGrpSpPr/>
          <p:nvPr/>
        </p:nvGrpSpPr>
        <p:grpSpPr>
          <a:xfrm rot="20467133">
            <a:off x="2804509" y="3615465"/>
            <a:ext cx="4604893" cy="807138"/>
            <a:chOff x="5909720" y="2773467"/>
            <a:chExt cx="2467963" cy="807138"/>
          </a:xfrm>
        </p:grpSpPr>
        <p:sp>
          <p:nvSpPr>
            <p:cNvPr id="34" name="Arrow: Left-Right 33">
              <a:extLst>
                <a:ext uri="{FF2B5EF4-FFF2-40B4-BE49-F238E27FC236}">
                  <a16:creationId xmlns:a16="http://schemas.microsoft.com/office/drawing/2014/main" id="{16426678-3322-440F-83BF-459241A8A3F4}"/>
                </a:ext>
              </a:extLst>
            </p:cNvPr>
            <p:cNvSpPr/>
            <p:nvPr/>
          </p:nvSpPr>
          <p:spPr>
            <a:xfrm>
              <a:off x="5909720" y="2773467"/>
              <a:ext cx="2467963" cy="379031"/>
            </a:xfrm>
            <a:prstGeom prst="leftRightArrow">
              <a:avLst/>
            </a:prstGeom>
            <a:solidFill>
              <a:schemeClr val="accent6">
                <a:lumMod val="75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kern="0">
                <a:latin typeface="Calibri Light" panose="020F0302020204030204" pitchFamily="34" charset="0"/>
              </a:endParaRPr>
            </a:p>
          </p:txBody>
        </p:sp>
        <p:sp>
          <p:nvSpPr>
            <p:cNvPr id="36" name="TextBox 35">
              <a:extLst>
                <a:ext uri="{FF2B5EF4-FFF2-40B4-BE49-F238E27FC236}">
                  <a16:creationId xmlns:a16="http://schemas.microsoft.com/office/drawing/2014/main" id="{B68EDAF5-3836-4F82-89FD-8DD355E446AC}"/>
                </a:ext>
              </a:extLst>
            </p:cNvPr>
            <p:cNvSpPr txBox="1"/>
            <p:nvPr/>
          </p:nvSpPr>
          <p:spPr>
            <a:xfrm>
              <a:off x="6292898" y="3057385"/>
              <a:ext cx="17142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Calibri Light" panose="020F0302020204030204" pitchFamily="34" charset="0"/>
                  <a:ea typeface="+mn-ea"/>
                </a:rPr>
                <a:t>IS-04 Node API</a:t>
              </a:r>
            </a:p>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a:latin typeface="Calibri Light" panose="020F0302020204030204" pitchFamily="34" charset="0"/>
                </a:rPr>
                <a:t>IS-05 Connection API</a:t>
              </a:r>
              <a:endParaRPr kumimoji="0" lang="en-GB" sz="1400" b="0" i="0" u="none" strike="noStrike" kern="0" cap="none" spc="0" normalizeH="0" baseline="0" noProof="0" dirty="0">
                <a:ln>
                  <a:noFill/>
                </a:ln>
                <a:effectLst/>
                <a:uLnTx/>
                <a:uFillTx/>
                <a:latin typeface="Calibri Light" panose="020F0302020204030204" pitchFamily="34" charset="0"/>
              </a:endParaRPr>
            </a:p>
          </p:txBody>
        </p:sp>
      </p:grpSp>
      <p:grpSp>
        <p:nvGrpSpPr>
          <p:cNvPr id="9" name="Group 8">
            <a:extLst>
              <a:ext uri="{FF2B5EF4-FFF2-40B4-BE49-F238E27FC236}">
                <a16:creationId xmlns:a16="http://schemas.microsoft.com/office/drawing/2014/main" id="{51DCF996-EE8D-451A-B1F0-1E7A03E00AC9}"/>
              </a:ext>
            </a:extLst>
          </p:cNvPr>
          <p:cNvGrpSpPr/>
          <p:nvPr/>
        </p:nvGrpSpPr>
        <p:grpSpPr>
          <a:xfrm>
            <a:off x="2393026" y="4909933"/>
            <a:ext cx="5411576" cy="603541"/>
            <a:chOff x="5421292" y="4909933"/>
            <a:chExt cx="3086439" cy="603541"/>
          </a:xfrm>
        </p:grpSpPr>
        <p:sp>
          <p:nvSpPr>
            <p:cNvPr id="27" name="Arrow: Left-Right 26">
              <a:extLst>
                <a:ext uri="{FF2B5EF4-FFF2-40B4-BE49-F238E27FC236}">
                  <a16:creationId xmlns:a16="http://schemas.microsoft.com/office/drawing/2014/main" id="{0A783062-989E-4CBF-BDB1-53D1DF67F850}"/>
                </a:ext>
              </a:extLst>
            </p:cNvPr>
            <p:cNvSpPr/>
            <p:nvPr/>
          </p:nvSpPr>
          <p:spPr>
            <a:xfrm>
              <a:off x="5872663" y="4909933"/>
              <a:ext cx="2142081" cy="379031"/>
            </a:xfrm>
            <a:prstGeom prst="leftRightArrow">
              <a:avLst/>
            </a:prstGeom>
            <a:solidFill>
              <a:schemeClr val="accent6">
                <a:lumMod val="75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kern="0" dirty="0">
                <a:latin typeface="Calibri Light" panose="020F0302020204030204" pitchFamily="34" charset="0"/>
              </a:endParaRPr>
            </a:p>
          </p:txBody>
        </p:sp>
        <p:sp>
          <p:nvSpPr>
            <p:cNvPr id="28" name="TextBox 27">
              <a:extLst>
                <a:ext uri="{FF2B5EF4-FFF2-40B4-BE49-F238E27FC236}">
                  <a16:creationId xmlns:a16="http://schemas.microsoft.com/office/drawing/2014/main" id="{8EFD2F95-48CE-4183-AE0F-103EAFC0A5CC}"/>
                </a:ext>
              </a:extLst>
            </p:cNvPr>
            <p:cNvSpPr txBox="1"/>
            <p:nvPr/>
          </p:nvSpPr>
          <p:spPr>
            <a:xfrm>
              <a:off x="5421292" y="5205697"/>
              <a:ext cx="3086439"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Calibri Light" panose="020F0302020204030204" pitchFamily="34" charset="0"/>
                  <a:ea typeface="+mn-ea"/>
                </a:rPr>
                <a:t>IS-04 Registration API</a:t>
              </a:r>
            </a:p>
          </p:txBody>
        </p:sp>
      </p:grpSp>
      <p:grpSp>
        <p:nvGrpSpPr>
          <p:cNvPr id="4" name="Group 3">
            <a:extLst>
              <a:ext uri="{FF2B5EF4-FFF2-40B4-BE49-F238E27FC236}">
                <a16:creationId xmlns:a16="http://schemas.microsoft.com/office/drawing/2014/main" id="{DC544520-1B11-4441-88A7-7DBEF7EE6F85}"/>
              </a:ext>
            </a:extLst>
          </p:cNvPr>
          <p:cNvGrpSpPr/>
          <p:nvPr/>
        </p:nvGrpSpPr>
        <p:grpSpPr>
          <a:xfrm>
            <a:off x="1022658" y="2150594"/>
            <a:ext cx="1407311" cy="1308249"/>
            <a:chOff x="1547700" y="2020651"/>
            <a:chExt cx="1407311" cy="1308249"/>
          </a:xfrm>
        </p:grpSpPr>
        <p:grpSp>
          <p:nvGrpSpPr>
            <p:cNvPr id="24" name="Group 23">
              <a:extLst>
                <a:ext uri="{FF2B5EF4-FFF2-40B4-BE49-F238E27FC236}">
                  <a16:creationId xmlns:a16="http://schemas.microsoft.com/office/drawing/2014/main" id="{1859F9A4-1657-4203-A655-293AA465ECF5}"/>
                </a:ext>
              </a:extLst>
            </p:cNvPr>
            <p:cNvGrpSpPr/>
            <p:nvPr/>
          </p:nvGrpSpPr>
          <p:grpSpPr>
            <a:xfrm>
              <a:off x="1828061" y="2020651"/>
              <a:ext cx="811490" cy="949290"/>
              <a:chOff x="3633640" y="1602557"/>
              <a:chExt cx="499621" cy="584462"/>
            </a:xfrm>
            <a:solidFill>
              <a:schemeClr val="bg1">
                <a:lumMod val="65000"/>
              </a:schemeClr>
            </a:solidFill>
            <a:effectLst>
              <a:outerShdw blurRad="50800" dist="38100" dir="5400000" algn="t" rotWithShape="0">
                <a:prstClr val="black">
                  <a:alpha val="40000"/>
                </a:prstClr>
              </a:outerShdw>
            </a:effectLst>
          </p:grpSpPr>
          <p:sp>
            <p:nvSpPr>
              <p:cNvPr id="25" name="Oval 24">
                <a:extLst>
                  <a:ext uri="{FF2B5EF4-FFF2-40B4-BE49-F238E27FC236}">
                    <a16:creationId xmlns:a16="http://schemas.microsoft.com/office/drawing/2014/main" id="{019DADF6-D44D-477D-B8B7-73D12F1DDA02}"/>
                  </a:ext>
                </a:extLst>
              </p:cNvPr>
              <p:cNvSpPr/>
              <p:nvPr/>
            </p:nvSpPr>
            <p:spPr>
              <a:xfrm>
                <a:off x="3737336" y="1602557"/>
                <a:ext cx="292231" cy="292231"/>
              </a:xfrm>
              <a:prstGeom prst="ellipse">
                <a:avLst/>
              </a:prstGeom>
              <a:solidFill>
                <a:schemeClr val="accent1">
                  <a:lumMod val="60000"/>
                  <a:lumOff val="40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effectLst/>
                  <a:uLnTx/>
                  <a:uFillTx/>
                  <a:latin typeface="Calibri Light" panose="020F0302020204030204" pitchFamily="34" charset="0"/>
                  <a:ea typeface="+mn-ea"/>
                  <a:cs typeface="+mn-cs"/>
                </a:endParaRPr>
              </a:p>
            </p:txBody>
          </p:sp>
          <p:sp>
            <p:nvSpPr>
              <p:cNvPr id="26" name="Rectangle: Top Corners Snipped 25">
                <a:extLst>
                  <a:ext uri="{FF2B5EF4-FFF2-40B4-BE49-F238E27FC236}">
                    <a16:creationId xmlns:a16="http://schemas.microsoft.com/office/drawing/2014/main" id="{6D90717E-D2B0-4DD0-A25D-BB22695C199D}"/>
                  </a:ext>
                </a:extLst>
              </p:cNvPr>
              <p:cNvSpPr/>
              <p:nvPr/>
            </p:nvSpPr>
            <p:spPr>
              <a:xfrm>
                <a:off x="3633640" y="1894788"/>
                <a:ext cx="499621" cy="292231"/>
              </a:xfrm>
              <a:prstGeom prst="snip2SameRect">
                <a:avLst/>
              </a:prstGeom>
              <a:solidFill>
                <a:schemeClr val="accent1">
                  <a:lumMod val="60000"/>
                  <a:lumOff val="40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effectLst/>
                  <a:uLnTx/>
                  <a:uFillTx/>
                  <a:latin typeface="Calibri Light" panose="020F0302020204030204" pitchFamily="34" charset="0"/>
                  <a:ea typeface="+mn-ea"/>
                  <a:cs typeface="+mn-cs"/>
                </a:endParaRPr>
              </a:p>
            </p:txBody>
          </p:sp>
        </p:grpSp>
        <p:sp>
          <p:nvSpPr>
            <p:cNvPr id="42" name="TextBox 41">
              <a:extLst>
                <a:ext uri="{FF2B5EF4-FFF2-40B4-BE49-F238E27FC236}">
                  <a16:creationId xmlns:a16="http://schemas.microsoft.com/office/drawing/2014/main" id="{4752AE98-A273-4047-B0AC-322FA44EFBC9}"/>
                </a:ext>
              </a:extLst>
            </p:cNvPr>
            <p:cNvSpPr txBox="1"/>
            <p:nvPr/>
          </p:nvSpPr>
          <p:spPr>
            <a:xfrm>
              <a:off x="1547700" y="2928790"/>
              <a:ext cx="1407311"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effectLst/>
                  <a:uLnTx/>
                  <a:uFillTx/>
                  <a:latin typeface="Calibri Light" panose="020F0302020204030204" pitchFamily="34" charset="0"/>
                  <a:ea typeface="+mn-ea"/>
                </a:rPr>
                <a:t>Operator</a:t>
              </a:r>
            </a:p>
          </p:txBody>
        </p:sp>
      </p:grpSp>
      <p:grpSp>
        <p:nvGrpSpPr>
          <p:cNvPr id="2" name="Group 1">
            <a:extLst>
              <a:ext uri="{FF2B5EF4-FFF2-40B4-BE49-F238E27FC236}">
                <a16:creationId xmlns:a16="http://schemas.microsoft.com/office/drawing/2014/main" id="{B427F998-69AE-4391-BD08-1914CD7A413D}"/>
              </a:ext>
            </a:extLst>
          </p:cNvPr>
          <p:cNvGrpSpPr/>
          <p:nvPr/>
        </p:nvGrpSpPr>
        <p:grpSpPr>
          <a:xfrm>
            <a:off x="-493772" y="4509618"/>
            <a:ext cx="4562193" cy="1306499"/>
            <a:chOff x="-493772" y="4509618"/>
            <a:chExt cx="4562193" cy="1306499"/>
          </a:xfrm>
        </p:grpSpPr>
        <p:sp>
          <p:nvSpPr>
            <p:cNvPr id="22" name="TextBox 21">
              <a:extLst>
                <a:ext uri="{FF2B5EF4-FFF2-40B4-BE49-F238E27FC236}">
                  <a16:creationId xmlns:a16="http://schemas.microsoft.com/office/drawing/2014/main" id="{987BAF30-6E84-41C6-9066-24CCE99FFDE1}"/>
                </a:ext>
              </a:extLst>
            </p:cNvPr>
            <p:cNvSpPr txBox="1"/>
            <p:nvPr/>
          </p:nvSpPr>
          <p:spPr>
            <a:xfrm>
              <a:off x="-493772" y="5416007"/>
              <a:ext cx="4562193"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effectLst/>
                  <a:uLnTx/>
                  <a:uFillTx/>
                  <a:latin typeface="Calibri Light" panose="020F0302020204030204" pitchFamily="34" charset="0"/>
                  <a:ea typeface="+mn-ea"/>
                </a:rPr>
                <a:t>NMOS Node under Test</a:t>
              </a:r>
            </a:p>
          </p:txBody>
        </p:sp>
        <p:pic>
          <p:nvPicPr>
            <p:cNvPr id="44" name="Picture 43" descr="A picture containing text, clipart&#10;&#10;Description automatically generated">
              <a:extLst>
                <a:ext uri="{FF2B5EF4-FFF2-40B4-BE49-F238E27FC236}">
                  <a16:creationId xmlns:a16="http://schemas.microsoft.com/office/drawing/2014/main" id="{5501AA0B-5E58-4BCF-910B-F2BAEE9574C4}"/>
                </a:ext>
              </a:extLst>
            </p:cNvPr>
            <p:cNvPicPr>
              <a:picLocks noChangeAspect="1"/>
            </p:cNvPicPr>
            <p:nvPr/>
          </p:nvPicPr>
          <p:blipFill>
            <a:blip r:embed="rId2"/>
            <a:stretch>
              <a:fillRect/>
            </a:stretch>
          </p:blipFill>
          <p:spPr>
            <a:xfrm>
              <a:off x="872353" y="4509618"/>
              <a:ext cx="1829945" cy="931217"/>
            </a:xfrm>
            <a:prstGeom prst="rect">
              <a:avLst/>
            </a:prstGeom>
            <a:ln>
              <a:noFill/>
            </a:ln>
            <a:effectLst>
              <a:outerShdw blurRad="50800" dist="38100" dir="2700000" algn="tl" rotWithShape="0">
                <a:prstClr val="black">
                  <a:alpha val="40000"/>
                </a:prstClr>
              </a:outerShdw>
            </a:effectLst>
          </p:spPr>
        </p:pic>
      </p:grpSp>
      <p:grpSp>
        <p:nvGrpSpPr>
          <p:cNvPr id="13" name="Group 12">
            <a:extLst>
              <a:ext uri="{FF2B5EF4-FFF2-40B4-BE49-F238E27FC236}">
                <a16:creationId xmlns:a16="http://schemas.microsoft.com/office/drawing/2014/main" id="{99EA7A95-0514-46C7-886B-F8EB986556FF}"/>
              </a:ext>
            </a:extLst>
          </p:cNvPr>
          <p:cNvGrpSpPr/>
          <p:nvPr/>
        </p:nvGrpSpPr>
        <p:grpSpPr>
          <a:xfrm>
            <a:off x="6513304" y="3503260"/>
            <a:ext cx="3324654" cy="2772848"/>
            <a:chOff x="6513304" y="3503260"/>
            <a:chExt cx="3324654" cy="2772848"/>
          </a:xfrm>
        </p:grpSpPr>
        <p:sp>
          <p:nvSpPr>
            <p:cNvPr id="29" name="Arrow: Left-Right 28">
              <a:extLst>
                <a:ext uri="{FF2B5EF4-FFF2-40B4-BE49-F238E27FC236}">
                  <a16:creationId xmlns:a16="http://schemas.microsoft.com/office/drawing/2014/main" id="{9E885E05-893E-4402-B92A-6FE5159F5C14}"/>
                </a:ext>
              </a:extLst>
            </p:cNvPr>
            <p:cNvSpPr/>
            <p:nvPr/>
          </p:nvSpPr>
          <p:spPr>
            <a:xfrm rot="5400000">
              <a:off x="7907913" y="3581462"/>
              <a:ext cx="535436" cy="379031"/>
            </a:xfrm>
            <a:prstGeom prst="leftRightArrow">
              <a:avLst/>
            </a:prstGeom>
            <a:solidFill>
              <a:schemeClr val="accent6">
                <a:lumMod val="75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kern="0">
                <a:latin typeface="Calibri Light" panose="020F0302020204030204" pitchFamily="34" charset="0"/>
              </a:endParaRPr>
            </a:p>
          </p:txBody>
        </p:sp>
        <p:sp>
          <p:nvSpPr>
            <p:cNvPr id="14" name="Rectangle 13">
              <a:extLst>
                <a:ext uri="{FF2B5EF4-FFF2-40B4-BE49-F238E27FC236}">
                  <a16:creationId xmlns:a16="http://schemas.microsoft.com/office/drawing/2014/main" id="{3A92DF93-06AA-4951-AF08-20A437A995B8}"/>
                </a:ext>
              </a:extLst>
            </p:cNvPr>
            <p:cNvSpPr/>
            <p:nvPr/>
          </p:nvSpPr>
          <p:spPr>
            <a:xfrm>
              <a:off x="7004495" y="4104630"/>
              <a:ext cx="2378727" cy="1765797"/>
            </a:xfrm>
            <a:prstGeom prst="rect">
              <a:avLst/>
            </a:prstGeom>
            <a:solidFill>
              <a:schemeClr val="accent6">
                <a:lumMod val="75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effectLst/>
                <a:uLnTx/>
                <a:uFillTx/>
                <a:latin typeface="Calibri Light" panose="020F0302020204030204" pitchFamily="34" charset="0"/>
                <a:ea typeface="+mn-ea"/>
                <a:cs typeface="+mn-cs"/>
              </a:endParaRPr>
            </a:p>
          </p:txBody>
        </p:sp>
        <p:pic>
          <p:nvPicPr>
            <p:cNvPr id="18" name="Picture 17">
              <a:extLst>
                <a:ext uri="{FF2B5EF4-FFF2-40B4-BE49-F238E27FC236}">
                  <a16:creationId xmlns:a16="http://schemas.microsoft.com/office/drawing/2014/main" id="{97599FD0-2CE5-4185-A6EC-B8BBD46AC2A0}"/>
                </a:ext>
              </a:extLst>
            </p:cNvPr>
            <p:cNvPicPr>
              <a:picLocks noChangeAspect="1"/>
            </p:cNvPicPr>
            <p:nvPr/>
          </p:nvPicPr>
          <p:blipFill>
            <a:blip r:embed="rId3"/>
            <a:stretch>
              <a:fillRect/>
            </a:stretch>
          </p:blipFill>
          <p:spPr>
            <a:xfrm>
              <a:off x="7894759" y="4149688"/>
              <a:ext cx="516523" cy="843399"/>
            </a:xfrm>
            <a:prstGeom prst="rect">
              <a:avLst/>
            </a:prstGeom>
            <a:ln>
              <a:noFill/>
            </a:ln>
            <a:effectLst>
              <a:outerShdw blurRad="50800" dist="38100" dir="5400000" algn="t" rotWithShape="0">
                <a:prstClr val="black">
                  <a:alpha val="40000"/>
                </a:prstClr>
              </a:outerShdw>
            </a:effectLst>
          </p:spPr>
        </p:pic>
        <p:sp>
          <p:nvSpPr>
            <p:cNvPr id="23" name="TextBox 22">
              <a:extLst>
                <a:ext uri="{FF2B5EF4-FFF2-40B4-BE49-F238E27FC236}">
                  <a16:creationId xmlns:a16="http://schemas.microsoft.com/office/drawing/2014/main" id="{6BF2AA46-D4B0-4D39-99C7-032F4D97E3D7}"/>
                </a:ext>
              </a:extLst>
            </p:cNvPr>
            <p:cNvSpPr txBox="1"/>
            <p:nvPr/>
          </p:nvSpPr>
          <p:spPr>
            <a:xfrm>
              <a:off x="6513304" y="5875998"/>
              <a:ext cx="332465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effectLst/>
                  <a:uLnTx/>
                  <a:uFillTx/>
                  <a:latin typeface="Calibri Light" panose="020F0302020204030204" pitchFamily="34" charset="0"/>
                  <a:ea typeface="+mn-ea"/>
                </a:rPr>
                <a:t>Mock Registries</a:t>
              </a:r>
            </a:p>
          </p:txBody>
        </p:sp>
        <p:pic>
          <p:nvPicPr>
            <p:cNvPr id="48" name="Picture 47">
              <a:extLst>
                <a:ext uri="{FF2B5EF4-FFF2-40B4-BE49-F238E27FC236}">
                  <a16:creationId xmlns:a16="http://schemas.microsoft.com/office/drawing/2014/main" id="{6DBA5DA6-DA2E-4803-8558-2557189F19F1}"/>
                </a:ext>
              </a:extLst>
            </p:cNvPr>
            <p:cNvPicPr>
              <a:picLocks noChangeAspect="1"/>
            </p:cNvPicPr>
            <p:nvPr/>
          </p:nvPicPr>
          <p:blipFill>
            <a:blip r:embed="rId3"/>
            <a:stretch>
              <a:fillRect/>
            </a:stretch>
          </p:blipFill>
          <p:spPr>
            <a:xfrm>
              <a:off x="7347455" y="4783997"/>
              <a:ext cx="516523" cy="843399"/>
            </a:xfrm>
            <a:prstGeom prst="rect">
              <a:avLst/>
            </a:prstGeom>
            <a:ln>
              <a:noFill/>
            </a:ln>
            <a:effectLst>
              <a:outerShdw blurRad="50800" dist="38100" dir="5400000" algn="t" rotWithShape="0">
                <a:prstClr val="black">
                  <a:alpha val="40000"/>
                </a:prstClr>
              </a:outerShdw>
            </a:effectLst>
          </p:spPr>
        </p:pic>
        <p:pic>
          <p:nvPicPr>
            <p:cNvPr id="49" name="Picture 48">
              <a:extLst>
                <a:ext uri="{FF2B5EF4-FFF2-40B4-BE49-F238E27FC236}">
                  <a16:creationId xmlns:a16="http://schemas.microsoft.com/office/drawing/2014/main" id="{8BC16362-8008-49B5-BFEB-0CC035047E12}"/>
                </a:ext>
              </a:extLst>
            </p:cNvPr>
            <p:cNvPicPr>
              <a:picLocks noChangeAspect="1"/>
            </p:cNvPicPr>
            <p:nvPr/>
          </p:nvPicPr>
          <p:blipFill>
            <a:blip r:embed="rId3"/>
            <a:stretch>
              <a:fillRect/>
            </a:stretch>
          </p:blipFill>
          <p:spPr>
            <a:xfrm>
              <a:off x="8499941" y="4666276"/>
              <a:ext cx="516523" cy="843399"/>
            </a:xfrm>
            <a:prstGeom prst="rect">
              <a:avLst/>
            </a:prstGeom>
            <a:ln>
              <a:noFill/>
            </a:ln>
            <a:effectLst>
              <a:outerShdw blurRad="50800" dist="38100" dir="5400000" algn="t" rotWithShape="0">
                <a:prstClr val="black">
                  <a:alpha val="40000"/>
                </a:prstClr>
              </a:outerShdw>
            </a:effectLst>
          </p:spPr>
        </p:pic>
      </p:grpSp>
      <p:sp>
        <p:nvSpPr>
          <p:cNvPr id="60" name="Rectangle 59">
            <a:extLst>
              <a:ext uri="{FF2B5EF4-FFF2-40B4-BE49-F238E27FC236}">
                <a16:creationId xmlns:a16="http://schemas.microsoft.com/office/drawing/2014/main" id="{C24D83A3-76BF-40FB-A086-B0F108A9D689}"/>
              </a:ext>
            </a:extLst>
          </p:cNvPr>
          <p:cNvSpPr/>
          <p:nvPr/>
        </p:nvSpPr>
        <p:spPr>
          <a:xfrm>
            <a:off x="91856" y="1454809"/>
            <a:ext cx="1003519" cy="682639"/>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kumimoji="0" lang="en-GB" sz="1800" b="1" i="0" u="none" strike="noStrike" kern="0" cap="none" spc="0" normalizeH="0" baseline="0" noProof="0" dirty="0">
                <a:ln>
                  <a:noFill/>
                </a:ln>
                <a:effectLst/>
                <a:uLnTx/>
                <a:uFillTx/>
                <a:latin typeface="Calibri Light" panose="020F0302020204030204" pitchFamily="34" charset="0"/>
                <a:ea typeface="+mn-ea"/>
              </a:rPr>
              <a:t>Node Testing</a:t>
            </a:r>
          </a:p>
        </p:txBody>
      </p:sp>
      <p:grpSp>
        <p:nvGrpSpPr>
          <p:cNvPr id="8" name="Group 7">
            <a:extLst>
              <a:ext uri="{FF2B5EF4-FFF2-40B4-BE49-F238E27FC236}">
                <a16:creationId xmlns:a16="http://schemas.microsoft.com/office/drawing/2014/main" id="{866CC33A-C143-4AB4-A581-C559A2A8BC22}"/>
              </a:ext>
            </a:extLst>
          </p:cNvPr>
          <p:cNvGrpSpPr/>
          <p:nvPr/>
        </p:nvGrpSpPr>
        <p:grpSpPr>
          <a:xfrm>
            <a:off x="203708" y="3429002"/>
            <a:ext cx="1976906" cy="864032"/>
            <a:chOff x="203708" y="3429002"/>
            <a:chExt cx="1976906" cy="864032"/>
          </a:xfrm>
        </p:grpSpPr>
        <p:sp>
          <p:nvSpPr>
            <p:cNvPr id="30" name="Arrow: Left-Right 29">
              <a:extLst>
                <a:ext uri="{FF2B5EF4-FFF2-40B4-BE49-F238E27FC236}">
                  <a16:creationId xmlns:a16="http://schemas.microsoft.com/office/drawing/2014/main" id="{CC309C4B-32A9-4BAB-BD3C-1705007C624E}"/>
                </a:ext>
              </a:extLst>
            </p:cNvPr>
            <p:cNvSpPr/>
            <p:nvPr/>
          </p:nvSpPr>
          <p:spPr>
            <a:xfrm rot="5400000">
              <a:off x="1278753" y="3671502"/>
              <a:ext cx="864032" cy="379031"/>
            </a:xfrm>
            <a:prstGeom prst="leftRightArrow">
              <a:avLst/>
            </a:prstGeom>
            <a:solidFill>
              <a:schemeClr val="accent1">
                <a:lumMod val="60000"/>
                <a:lumOff val="40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kern="0" dirty="0">
                <a:latin typeface="Calibri Light" panose="020F0302020204030204" pitchFamily="34" charset="0"/>
              </a:endParaRPr>
            </a:p>
          </p:txBody>
        </p:sp>
        <p:sp>
          <p:nvSpPr>
            <p:cNvPr id="61" name="TextBox 60">
              <a:extLst>
                <a:ext uri="{FF2B5EF4-FFF2-40B4-BE49-F238E27FC236}">
                  <a16:creationId xmlns:a16="http://schemas.microsoft.com/office/drawing/2014/main" id="{22DB64F4-EC59-4BFF-B15E-953619E1A9D5}"/>
                </a:ext>
              </a:extLst>
            </p:cNvPr>
            <p:cNvSpPr txBox="1"/>
            <p:nvPr/>
          </p:nvSpPr>
          <p:spPr>
            <a:xfrm>
              <a:off x="203708" y="3682942"/>
              <a:ext cx="197690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Calibri Light" panose="020F0302020204030204" pitchFamily="34" charset="0"/>
                  <a:ea typeface="+mn-ea"/>
                </a:rPr>
                <a:t>Configure</a:t>
              </a:r>
            </a:p>
          </p:txBody>
        </p:sp>
      </p:grpSp>
      <p:grpSp>
        <p:nvGrpSpPr>
          <p:cNvPr id="7" name="Group 6">
            <a:extLst>
              <a:ext uri="{FF2B5EF4-FFF2-40B4-BE49-F238E27FC236}">
                <a16:creationId xmlns:a16="http://schemas.microsoft.com/office/drawing/2014/main" id="{93E25D51-F616-4DC3-83CF-9D0DD9AD2D73}"/>
              </a:ext>
            </a:extLst>
          </p:cNvPr>
          <p:cNvGrpSpPr/>
          <p:nvPr/>
        </p:nvGrpSpPr>
        <p:grpSpPr>
          <a:xfrm>
            <a:off x="2194021" y="2251882"/>
            <a:ext cx="5075298" cy="607124"/>
            <a:chOff x="2194021" y="2251882"/>
            <a:chExt cx="5075298" cy="607124"/>
          </a:xfrm>
        </p:grpSpPr>
        <p:sp>
          <p:nvSpPr>
            <p:cNvPr id="56" name="Arrow: Left-Right 55">
              <a:extLst>
                <a:ext uri="{FF2B5EF4-FFF2-40B4-BE49-F238E27FC236}">
                  <a16:creationId xmlns:a16="http://schemas.microsoft.com/office/drawing/2014/main" id="{8555D714-8102-4E15-9266-4B13593C8663}"/>
                </a:ext>
              </a:extLst>
            </p:cNvPr>
            <p:cNvSpPr/>
            <p:nvPr/>
          </p:nvSpPr>
          <p:spPr>
            <a:xfrm>
              <a:off x="2194021" y="2251882"/>
              <a:ext cx="5075298" cy="379031"/>
            </a:xfrm>
            <a:prstGeom prst="leftRightArrow">
              <a:avLst/>
            </a:prstGeom>
            <a:solidFill>
              <a:schemeClr val="accent1">
                <a:lumMod val="60000"/>
                <a:lumOff val="40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kern="0">
                <a:latin typeface="Calibri Light" panose="020F0302020204030204" pitchFamily="34" charset="0"/>
              </a:endParaRPr>
            </a:p>
          </p:txBody>
        </p:sp>
        <p:sp>
          <p:nvSpPr>
            <p:cNvPr id="62" name="TextBox 61">
              <a:extLst>
                <a:ext uri="{FF2B5EF4-FFF2-40B4-BE49-F238E27FC236}">
                  <a16:creationId xmlns:a16="http://schemas.microsoft.com/office/drawing/2014/main" id="{C2A2C3B2-6E29-44F7-8575-349E3F4C0455}"/>
                </a:ext>
              </a:extLst>
            </p:cNvPr>
            <p:cNvSpPr txBox="1"/>
            <p:nvPr/>
          </p:nvSpPr>
          <p:spPr>
            <a:xfrm>
              <a:off x="3658477" y="2551229"/>
              <a:ext cx="197690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Calibri Light" panose="020F0302020204030204" pitchFamily="34" charset="0"/>
                  <a:ea typeface="+mn-ea"/>
                </a:rPr>
                <a:t>Configure</a:t>
              </a:r>
            </a:p>
          </p:txBody>
        </p:sp>
      </p:grpSp>
      <p:grpSp>
        <p:nvGrpSpPr>
          <p:cNvPr id="63" name="Group 62">
            <a:extLst>
              <a:ext uri="{FF2B5EF4-FFF2-40B4-BE49-F238E27FC236}">
                <a16:creationId xmlns:a16="http://schemas.microsoft.com/office/drawing/2014/main" id="{B8ABFA6D-599F-44E1-A385-0E8FDE12DB9F}"/>
              </a:ext>
            </a:extLst>
          </p:cNvPr>
          <p:cNvGrpSpPr/>
          <p:nvPr/>
        </p:nvGrpSpPr>
        <p:grpSpPr>
          <a:xfrm>
            <a:off x="9926854" y="1371600"/>
            <a:ext cx="2265145" cy="5486400"/>
            <a:chOff x="9000690" y="1371600"/>
            <a:chExt cx="3191310" cy="5486400"/>
          </a:xfrm>
        </p:grpSpPr>
        <p:sp>
          <p:nvSpPr>
            <p:cNvPr id="64" name="Rectangle 63">
              <a:extLst>
                <a:ext uri="{FF2B5EF4-FFF2-40B4-BE49-F238E27FC236}">
                  <a16:creationId xmlns:a16="http://schemas.microsoft.com/office/drawing/2014/main" id="{B5179767-4E03-4BD4-812B-E8B36E147F2D}"/>
                </a:ext>
              </a:extLst>
            </p:cNvPr>
            <p:cNvSpPr/>
            <p:nvPr/>
          </p:nvSpPr>
          <p:spPr>
            <a:xfrm>
              <a:off x="9000690" y="1371600"/>
              <a:ext cx="3191310" cy="5486400"/>
            </a:xfrm>
            <a:prstGeom prst="rect">
              <a:avLst/>
            </a:prstGeom>
            <a:gradFill flip="none" rotWithShape="1">
              <a:gsLst>
                <a:gs pos="0">
                  <a:srgbClr val="1B3975"/>
                </a:gs>
                <a:gs pos="100000">
                  <a:srgbClr val="008F8F"/>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Picture 64">
              <a:extLst>
                <a:ext uri="{FF2B5EF4-FFF2-40B4-BE49-F238E27FC236}">
                  <a16:creationId xmlns:a16="http://schemas.microsoft.com/office/drawing/2014/main" id="{769D65A9-2CAD-46F8-8F84-D6A695E93F48}"/>
                </a:ext>
              </a:extLst>
            </p:cNvPr>
            <p:cNvPicPr>
              <a:picLocks noChangeAspect="1"/>
            </p:cNvPicPr>
            <p:nvPr/>
          </p:nvPicPr>
          <p:blipFill>
            <a:blip r:embed="rId4">
              <a:alphaModFix amt="25000"/>
            </a:blip>
            <a:stretch>
              <a:fillRect/>
            </a:stretch>
          </p:blipFill>
          <p:spPr>
            <a:xfrm>
              <a:off x="9397077" y="5140440"/>
              <a:ext cx="1956723" cy="1289658"/>
            </a:xfrm>
            <a:prstGeom prst="parallelogram">
              <a:avLst/>
            </a:prstGeom>
            <a:effectLst>
              <a:outerShdw blurRad="76200" dir="18900000" sy="23000" kx="-1200000" algn="bl" rotWithShape="0">
                <a:prstClr val="black">
                  <a:alpha val="20000"/>
                </a:prstClr>
              </a:outerShdw>
            </a:effectLst>
          </p:spPr>
        </p:pic>
        <p:pic>
          <p:nvPicPr>
            <p:cNvPr id="66" name="Picture 65">
              <a:extLst>
                <a:ext uri="{FF2B5EF4-FFF2-40B4-BE49-F238E27FC236}">
                  <a16:creationId xmlns:a16="http://schemas.microsoft.com/office/drawing/2014/main" id="{252C058F-603D-4169-A636-CBD1CF736943}"/>
                </a:ext>
              </a:extLst>
            </p:cNvPr>
            <p:cNvPicPr>
              <a:picLocks noChangeAspect="1"/>
            </p:cNvPicPr>
            <p:nvPr/>
          </p:nvPicPr>
          <p:blipFill>
            <a:blip r:embed="rId4">
              <a:alphaModFix amt="25000"/>
            </a:blip>
            <a:stretch>
              <a:fillRect/>
            </a:stretch>
          </p:blipFill>
          <p:spPr>
            <a:xfrm>
              <a:off x="10372291" y="3718691"/>
              <a:ext cx="1443790" cy="951589"/>
            </a:xfrm>
            <a:prstGeom prst="parallelogram">
              <a:avLst/>
            </a:prstGeom>
            <a:effectLst>
              <a:outerShdw blurRad="76200" dir="18900000" sy="23000" kx="-1200000" algn="bl" rotWithShape="0">
                <a:prstClr val="black">
                  <a:alpha val="20000"/>
                </a:prstClr>
              </a:outerShdw>
            </a:effectLst>
          </p:spPr>
        </p:pic>
      </p:grpSp>
      <p:grpSp>
        <p:nvGrpSpPr>
          <p:cNvPr id="5" name="Group 4">
            <a:extLst>
              <a:ext uri="{FF2B5EF4-FFF2-40B4-BE49-F238E27FC236}">
                <a16:creationId xmlns:a16="http://schemas.microsoft.com/office/drawing/2014/main" id="{8539201E-B879-4C7C-8C24-80F9A6C047AF}"/>
              </a:ext>
            </a:extLst>
          </p:cNvPr>
          <p:cNvGrpSpPr/>
          <p:nvPr/>
        </p:nvGrpSpPr>
        <p:grpSpPr>
          <a:xfrm>
            <a:off x="6988990" y="1576010"/>
            <a:ext cx="2853876" cy="1933775"/>
            <a:chOff x="6988990" y="1576010"/>
            <a:chExt cx="2853876" cy="1933775"/>
          </a:xfrm>
        </p:grpSpPr>
        <p:grpSp>
          <p:nvGrpSpPr>
            <p:cNvPr id="6" name="Group 5">
              <a:extLst>
                <a:ext uri="{FF2B5EF4-FFF2-40B4-BE49-F238E27FC236}">
                  <a16:creationId xmlns:a16="http://schemas.microsoft.com/office/drawing/2014/main" id="{C3F45AAB-6BFD-4776-8AD6-C9DC59D3D925}"/>
                </a:ext>
              </a:extLst>
            </p:cNvPr>
            <p:cNvGrpSpPr/>
            <p:nvPr/>
          </p:nvGrpSpPr>
          <p:grpSpPr>
            <a:xfrm>
              <a:off x="6988990" y="1576010"/>
              <a:ext cx="2378727" cy="1882833"/>
              <a:chOff x="8097354" y="1576010"/>
              <a:chExt cx="2378727" cy="1882833"/>
            </a:xfrm>
          </p:grpSpPr>
          <p:pic>
            <p:nvPicPr>
              <p:cNvPr id="12" name="Picture 11">
                <a:extLst>
                  <a:ext uri="{FF2B5EF4-FFF2-40B4-BE49-F238E27FC236}">
                    <a16:creationId xmlns:a16="http://schemas.microsoft.com/office/drawing/2014/main" id="{8AA0C4BF-7636-431A-AEA0-DC1758C87BAA}"/>
                  </a:ext>
                </a:extLst>
              </p:cNvPr>
              <p:cNvPicPr>
                <a:picLocks noChangeAspect="1"/>
              </p:cNvPicPr>
              <p:nvPr/>
            </p:nvPicPr>
            <p:blipFill>
              <a:blip r:embed="rId5"/>
              <a:stretch>
                <a:fillRect/>
              </a:stretch>
            </p:blipFill>
            <p:spPr>
              <a:xfrm>
                <a:off x="8473185" y="1972114"/>
                <a:ext cx="1624737" cy="1486729"/>
              </a:xfrm>
              <a:prstGeom prst="rect">
                <a:avLst/>
              </a:prstGeom>
              <a:ln w="38100">
                <a:solidFill>
                  <a:schemeClr val="accent6">
                    <a:lumMod val="75000"/>
                  </a:schemeClr>
                </a:solidFill>
              </a:ln>
              <a:effectLst>
                <a:outerShdw blurRad="50800" dist="38100" dir="5400000" algn="t" rotWithShape="0">
                  <a:prstClr val="black">
                    <a:alpha val="40000"/>
                  </a:prstClr>
                </a:outerShdw>
              </a:effectLst>
            </p:spPr>
          </p:pic>
          <p:sp>
            <p:nvSpPr>
              <p:cNvPr id="41" name="TextBox 40">
                <a:extLst>
                  <a:ext uri="{FF2B5EF4-FFF2-40B4-BE49-F238E27FC236}">
                    <a16:creationId xmlns:a16="http://schemas.microsoft.com/office/drawing/2014/main" id="{CF4CCF9D-690E-497B-906D-D8D03B3CE9BA}"/>
                  </a:ext>
                </a:extLst>
              </p:cNvPr>
              <p:cNvSpPr txBox="1"/>
              <p:nvPr/>
            </p:nvSpPr>
            <p:spPr>
              <a:xfrm>
                <a:off x="8097354" y="1576010"/>
                <a:ext cx="237872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effectLst/>
                    <a:uLnTx/>
                    <a:uFillTx/>
                    <a:latin typeface="Calibri Light" panose="020F0302020204030204" pitchFamily="34" charset="0"/>
                    <a:ea typeface="+mn-ea"/>
                  </a:rPr>
                  <a:t>NMOS Testing Tool</a:t>
                </a:r>
              </a:p>
            </p:txBody>
          </p:sp>
        </p:grpSp>
        <p:pic>
          <p:nvPicPr>
            <p:cNvPr id="37" name="Picture 2" descr="python™">
              <a:extLst>
                <a:ext uri="{FF2B5EF4-FFF2-40B4-BE49-F238E27FC236}">
                  <a16:creationId xmlns:a16="http://schemas.microsoft.com/office/drawing/2014/main" id="{DCFC51A6-FFD3-45A1-838A-9D02F5B13782}"/>
                </a:ext>
              </a:extLst>
            </p:cNvPr>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073690" y="3292293"/>
              <a:ext cx="769176" cy="2174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585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23E15B06-E335-4D21-B4E5-EB160B85E53B}"/>
              </a:ext>
            </a:extLst>
          </p:cNvPr>
          <p:cNvGrpSpPr/>
          <p:nvPr/>
        </p:nvGrpSpPr>
        <p:grpSpPr>
          <a:xfrm>
            <a:off x="9926854" y="1371600"/>
            <a:ext cx="2265145" cy="5486400"/>
            <a:chOff x="9000690" y="1371600"/>
            <a:chExt cx="3191310" cy="5486400"/>
          </a:xfrm>
        </p:grpSpPr>
        <p:sp>
          <p:nvSpPr>
            <p:cNvPr id="57" name="Rectangle 56">
              <a:extLst>
                <a:ext uri="{FF2B5EF4-FFF2-40B4-BE49-F238E27FC236}">
                  <a16:creationId xmlns:a16="http://schemas.microsoft.com/office/drawing/2014/main" id="{5C01003E-E657-4D63-A6EE-0F9CE5C8DA9F}"/>
                </a:ext>
              </a:extLst>
            </p:cNvPr>
            <p:cNvSpPr/>
            <p:nvPr/>
          </p:nvSpPr>
          <p:spPr>
            <a:xfrm>
              <a:off x="9000690" y="1371600"/>
              <a:ext cx="3191310" cy="5486400"/>
            </a:xfrm>
            <a:prstGeom prst="rect">
              <a:avLst/>
            </a:prstGeom>
            <a:gradFill flip="none" rotWithShape="1">
              <a:gsLst>
                <a:gs pos="0">
                  <a:srgbClr val="1B3975"/>
                </a:gs>
                <a:gs pos="100000">
                  <a:srgbClr val="008F8F"/>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a:extLst>
                <a:ext uri="{FF2B5EF4-FFF2-40B4-BE49-F238E27FC236}">
                  <a16:creationId xmlns:a16="http://schemas.microsoft.com/office/drawing/2014/main" id="{B266E868-2C3F-47FF-BA07-AF352D8AFA0E}"/>
                </a:ext>
              </a:extLst>
            </p:cNvPr>
            <p:cNvPicPr>
              <a:picLocks noChangeAspect="1"/>
            </p:cNvPicPr>
            <p:nvPr/>
          </p:nvPicPr>
          <p:blipFill>
            <a:blip r:embed="rId2">
              <a:alphaModFix amt="25000"/>
            </a:blip>
            <a:stretch>
              <a:fillRect/>
            </a:stretch>
          </p:blipFill>
          <p:spPr>
            <a:xfrm>
              <a:off x="9397077" y="5140440"/>
              <a:ext cx="1956723" cy="1289658"/>
            </a:xfrm>
            <a:prstGeom prst="parallelogram">
              <a:avLst/>
            </a:prstGeom>
            <a:effectLst>
              <a:outerShdw blurRad="76200" dir="18900000" sy="23000" kx="-1200000" algn="bl" rotWithShape="0">
                <a:prstClr val="black">
                  <a:alpha val="20000"/>
                </a:prstClr>
              </a:outerShdw>
            </a:effectLst>
          </p:spPr>
        </p:pic>
        <p:pic>
          <p:nvPicPr>
            <p:cNvPr id="59" name="Picture 58">
              <a:extLst>
                <a:ext uri="{FF2B5EF4-FFF2-40B4-BE49-F238E27FC236}">
                  <a16:creationId xmlns:a16="http://schemas.microsoft.com/office/drawing/2014/main" id="{EF9A954B-E4EA-4FCC-85D0-767F7490EF61}"/>
                </a:ext>
              </a:extLst>
            </p:cNvPr>
            <p:cNvPicPr>
              <a:picLocks noChangeAspect="1"/>
            </p:cNvPicPr>
            <p:nvPr/>
          </p:nvPicPr>
          <p:blipFill>
            <a:blip r:embed="rId2">
              <a:alphaModFix amt="25000"/>
            </a:blip>
            <a:stretch>
              <a:fillRect/>
            </a:stretch>
          </p:blipFill>
          <p:spPr>
            <a:xfrm>
              <a:off x="10372291" y="3718691"/>
              <a:ext cx="1443790" cy="951589"/>
            </a:xfrm>
            <a:prstGeom prst="parallelogram">
              <a:avLst/>
            </a:prstGeom>
            <a:effectLst>
              <a:outerShdw blurRad="76200" dir="18900000" sy="23000" kx="-1200000" algn="bl" rotWithShape="0">
                <a:prstClr val="black">
                  <a:alpha val="20000"/>
                </a:prstClr>
              </a:outerShdw>
            </a:effectLst>
          </p:spPr>
        </p:pic>
      </p:grpSp>
      <p:sp>
        <p:nvSpPr>
          <p:cNvPr id="11" name="Rectangle 10">
            <a:extLst>
              <a:ext uri="{FF2B5EF4-FFF2-40B4-BE49-F238E27FC236}">
                <a16:creationId xmlns:a16="http://schemas.microsoft.com/office/drawing/2014/main" id="{59BF51DB-FCC8-4341-8FC9-2D3BEE084275}"/>
              </a:ext>
            </a:extLst>
          </p:cNvPr>
          <p:cNvSpPr/>
          <p:nvPr/>
        </p:nvSpPr>
        <p:spPr>
          <a:xfrm>
            <a:off x="99814" y="1456841"/>
            <a:ext cx="9707359" cy="4921381"/>
          </a:xfrm>
          <a:prstGeom prst="rect">
            <a:avLst/>
          </a:prstGeom>
          <a:solidFill>
            <a:schemeClr val="bg1">
              <a:alpha val="50000"/>
            </a:schemeClr>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schemeClr val="tx1"/>
              </a:solidFill>
              <a:effectLst/>
              <a:uLnTx/>
              <a:uFillTx/>
              <a:latin typeface="Calibri Light" panose="020F0302020204030204" pitchFamily="34" charset="0"/>
              <a:ea typeface="+mn-ea"/>
              <a:cs typeface="+mn-cs"/>
            </a:endParaRPr>
          </a:p>
        </p:txBody>
      </p:sp>
      <p:sp>
        <p:nvSpPr>
          <p:cNvPr id="3" name="Title 2">
            <a:extLst>
              <a:ext uri="{FF2B5EF4-FFF2-40B4-BE49-F238E27FC236}">
                <a16:creationId xmlns:a16="http://schemas.microsoft.com/office/drawing/2014/main" id="{081CD652-61C3-4A0C-9F37-01A60AEC4761}"/>
              </a:ext>
            </a:extLst>
          </p:cNvPr>
          <p:cNvSpPr>
            <a:spLocks noGrp="1"/>
          </p:cNvSpPr>
          <p:nvPr>
            <p:ph type="title"/>
          </p:nvPr>
        </p:nvSpPr>
        <p:spPr/>
        <p:txBody>
          <a:bodyPr/>
          <a:lstStyle/>
          <a:p>
            <a:r>
              <a:rPr lang="en-US" sz="4400" dirty="0"/>
              <a:t>How was automated controller testing</a:t>
            </a:r>
            <a:br>
              <a:rPr lang="en-US" sz="4400" dirty="0"/>
            </a:br>
            <a:r>
              <a:rPr lang="en-US" sz="4400" dirty="0"/>
              <a:t>added to the NMOS Testing Tool?</a:t>
            </a:r>
          </a:p>
        </p:txBody>
      </p:sp>
      <p:grpSp>
        <p:nvGrpSpPr>
          <p:cNvPr id="10" name="Group 9">
            <a:extLst>
              <a:ext uri="{FF2B5EF4-FFF2-40B4-BE49-F238E27FC236}">
                <a16:creationId xmlns:a16="http://schemas.microsoft.com/office/drawing/2014/main" id="{B2F8ED46-B636-401A-9EF4-AD1599CBA9E3}"/>
              </a:ext>
            </a:extLst>
          </p:cNvPr>
          <p:cNvGrpSpPr/>
          <p:nvPr/>
        </p:nvGrpSpPr>
        <p:grpSpPr>
          <a:xfrm>
            <a:off x="5159366" y="2773467"/>
            <a:ext cx="2109949" cy="607286"/>
            <a:chOff x="5909720" y="2773467"/>
            <a:chExt cx="2467963" cy="607286"/>
          </a:xfrm>
        </p:grpSpPr>
        <p:sp>
          <p:nvSpPr>
            <p:cNvPr id="34" name="Arrow: Left-Right 33">
              <a:extLst>
                <a:ext uri="{FF2B5EF4-FFF2-40B4-BE49-F238E27FC236}">
                  <a16:creationId xmlns:a16="http://schemas.microsoft.com/office/drawing/2014/main" id="{16426678-3322-440F-83BF-459241A8A3F4}"/>
                </a:ext>
              </a:extLst>
            </p:cNvPr>
            <p:cNvSpPr/>
            <p:nvPr/>
          </p:nvSpPr>
          <p:spPr>
            <a:xfrm>
              <a:off x="5909720" y="2773467"/>
              <a:ext cx="2467963" cy="379031"/>
            </a:xfrm>
            <a:prstGeom prst="leftRightArrow">
              <a:avLst/>
            </a:prstGeom>
            <a:solidFill>
              <a:schemeClr val="accent6">
                <a:lumMod val="75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kern="0">
                <a:latin typeface="Calibri Light" panose="020F0302020204030204" pitchFamily="34" charset="0"/>
              </a:endParaRPr>
            </a:p>
          </p:txBody>
        </p:sp>
        <p:sp>
          <p:nvSpPr>
            <p:cNvPr id="36" name="TextBox 35">
              <a:extLst>
                <a:ext uri="{FF2B5EF4-FFF2-40B4-BE49-F238E27FC236}">
                  <a16:creationId xmlns:a16="http://schemas.microsoft.com/office/drawing/2014/main" id="{B68EDAF5-3836-4F82-89FD-8DD355E446AC}"/>
                </a:ext>
              </a:extLst>
            </p:cNvPr>
            <p:cNvSpPr txBox="1"/>
            <p:nvPr/>
          </p:nvSpPr>
          <p:spPr>
            <a:xfrm>
              <a:off x="6286601" y="3072976"/>
              <a:ext cx="17142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Calibri Light" panose="020F0302020204030204" pitchFamily="34" charset="0"/>
                  <a:ea typeface="+mn-ea"/>
                </a:rPr>
                <a:t>Q&amp;A protocol</a:t>
              </a:r>
            </a:p>
          </p:txBody>
        </p:sp>
      </p:grpSp>
      <p:grpSp>
        <p:nvGrpSpPr>
          <p:cNvPr id="9" name="Group 8">
            <a:extLst>
              <a:ext uri="{FF2B5EF4-FFF2-40B4-BE49-F238E27FC236}">
                <a16:creationId xmlns:a16="http://schemas.microsoft.com/office/drawing/2014/main" id="{51DCF996-EE8D-451A-B1F0-1E7A03E00AC9}"/>
              </a:ext>
            </a:extLst>
          </p:cNvPr>
          <p:cNvGrpSpPr/>
          <p:nvPr/>
        </p:nvGrpSpPr>
        <p:grpSpPr>
          <a:xfrm>
            <a:off x="2393022" y="4909933"/>
            <a:ext cx="5411576" cy="818984"/>
            <a:chOff x="5421292" y="4909933"/>
            <a:chExt cx="3086439" cy="818984"/>
          </a:xfrm>
        </p:grpSpPr>
        <p:sp>
          <p:nvSpPr>
            <p:cNvPr id="27" name="Arrow: Left-Right 26">
              <a:extLst>
                <a:ext uri="{FF2B5EF4-FFF2-40B4-BE49-F238E27FC236}">
                  <a16:creationId xmlns:a16="http://schemas.microsoft.com/office/drawing/2014/main" id="{0A783062-989E-4CBF-BDB1-53D1DF67F850}"/>
                </a:ext>
              </a:extLst>
            </p:cNvPr>
            <p:cNvSpPr/>
            <p:nvPr/>
          </p:nvSpPr>
          <p:spPr>
            <a:xfrm>
              <a:off x="5872663" y="4909933"/>
              <a:ext cx="2142081" cy="379031"/>
            </a:xfrm>
            <a:prstGeom prst="leftRightArrow">
              <a:avLst/>
            </a:prstGeom>
            <a:solidFill>
              <a:schemeClr val="accent6">
                <a:lumMod val="75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kern="0" dirty="0">
                <a:latin typeface="Calibri Light" panose="020F0302020204030204" pitchFamily="34" charset="0"/>
              </a:endParaRPr>
            </a:p>
          </p:txBody>
        </p:sp>
        <p:sp>
          <p:nvSpPr>
            <p:cNvPr id="28" name="TextBox 27">
              <a:extLst>
                <a:ext uri="{FF2B5EF4-FFF2-40B4-BE49-F238E27FC236}">
                  <a16:creationId xmlns:a16="http://schemas.microsoft.com/office/drawing/2014/main" id="{8EFD2F95-48CE-4183-AE0F-103EAFC0A5CC}"/>
                </a:ext>
              </a:extLst>
            </p:cNvPr>
            <p:cNvSpPr txBox="1"/>
            <p:nvPr/>
          </p:nvSpPr>
          <p:spPr>
            <a:xfrm>
              <a:off x="5421292" y="5205697"/>
              <a:ext cx="308643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Calibri Light" panose="020F0302020204030204" pitchFamily="34" charset="0"/>
                  <a:ea typeface="+mn-ea"/>
                </a:rPr>
                <a:t>IS-04 Query API</a:t>
              </a:r>
              <a:br>
                <a:rPr kumimoji="0" lang="en-GB" sz="1400" b="0" i="0" u="none" strike="noStrike" kern="0" cap="none" spc="0" normalizeH="0" baseline="0" noProof="0" dirty="0">
                  <a:ln>
                    <a:noFill/>
                  </a:ln>
                  <a:effectLst/>
                  <a:uLnTx/>
                  <a:uFillTx/>
                  <a:latin typeface="Calibri Light" panose="020F0302020204030204" pitchFamily="34" charset="0"/>
                  <a:ea typeface="+mn-ea"/>
                </a:rPr>
              </a:br>
              <a:r>
                <a:rPr kumimoji="0" lang="en-GB" sz="1400" b="0" i="0" u="none" strike="noStrike" kern="0" cap="none" spc="0" normalizeH="0" baseline="0" noProof="0" dirty="0">
                  <a:ln>
                    <a:noFill/>
                  </a:ln>
                  <a:effectLst/>
                  <a:uLnTx/>
                  <a:uFillTx/>
                  <a:latin typeface="Calibri Light" panose="020F0302020204030204" pitchFamily="34" charset="0"/>
                  <a:ea typeface="+mn-ea"/>
                </a:rPr>
                <a:t>IS-05 Connection API</a:t>
              </a:r>
            </a:p>
          </p:txBody>
        </p:sp>
      </p:grpSp>
      <p:grpSp>
        <p:nvGrpSpPr>
          <p:cNvPr id="7" name="Group 6">
            <a:extLst>
              <a:ext uri="{FF2B5EF4-FFF2-40B4-BE49-F238E27FC236}">
                <a16:creationId xmlns:a16="http://schemas.microsoft.com/office/drawing/2014/main" id="{8757DE45-A15D-44AA-90A4-EA9331ECF38C}"/>
              </a:ext>
            </a:extLst>
          </p:cNvPr>
          <p:cNvGrpSpPr/>
          <p:nvPr/>
        </p:nvGrpSpPr>
        <p:grpSpPr>
          <a:xfrm>
            <a:off x="6513300" y="3503260"/>
            <a:ext cx="3324654" cy="2772848"/>
            <a:chOff x="6513300" y="3503260"/>
            <a:chExt cx="3324654" cy="2772848"/>
          </a:xfrm>
        </p:grpSpPr>
        <p:sp>
          <p:nvSpPr>
            <p:cNvPr id="29" name="Arrow: Left-Right 28">
              <a:extLst>
                <a:ext uri="{FF2B5EF4-FFF2-40B4-BE49-F238E27FC236}">
                  <a16:creationId xmlns:a16="http://schemas.microsoft.com/office/drawing/2014/main" id="{9E885E05-893E-4402-B92A-6FE5159F5C14}"/>
                </a:ext>
              </a:extLst>
            </p:cNvPr>
            <p:cNvSpPr/>
            <p:nvPr/>
          </p:nvSpPr>
          <p:spPr>
            <a:xfrm rot="5400000">
              <a:off x="7907909" y="3581462"/>
              <a:ext cx="535436" cy="379031"/>
            </a:xfrm>
            <a:prstGeom prst="leftRightArrow">
              <a:avLst/>
            </a:prstGeom>
            <a:solidFill>
              <a:schemeClr val="accent6">
                <a:lumMod val="75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kern="0">
                <a:latin typeface="Calibri Light" panose="020F0302020204030204" pitchFamily="34" charset="0"/>
              </a:endParaRPr>
            </a:p>
          </p:txBody>
        </p:sp>
        <p:grpSp>
          <p:nvGrpSpPr>
            <p:cNvPr id="50" name="Group 49">
              <a:extLst>
                <a:ext uri="{FF2B5EF4-FFF2-40B4-BE49-F238E27FC236}">
                  <a16:creationId xmlns:a16="http://schemas.microsoft.com/office/drawing/2014/main" id="{DAF172CB-3D3E-4FAD-B888-3EC4909735A5}"/>
                </a:ext>
              </a:extLst>
            </p:cNvPr>
            <p:cNvGrpSpPr/>
            <p:nvPr/>
          </p:nvGrpSpPr>
          <p:grpSpPr>
            <a:xfrm>
              <a:off x="6513300" y="4104630"/>
              <a:ext cx="3324654" cy="2171478"/>
              <a:chOff x="7621668" y="4104630"/>
              <a:chExt cx="3324654" cy="2171478"/>
            </a:xfrm>
          </p:grpSpPr>
          <p:sp>
            <p:nvSpPr>
              <p:cNvPr id="14" name="Rectangle 13">
                <a:extLst>
                  <a:ext uri="{FF2B5EF4-FFF2-40B4-BE49-F238E27FC236}">
                    <a16:creationId xmlns:a16="http://schemas.microsoft.com/office/drawing/2014/main" id="{3A92DF93-06AA-4951-AF08-20A437A995B8}"/>
                  </a:ext>
                </a:extLst>
              </p:cNvPr>
              <p:cNvSpPr/>
              <p:nvPr/>
            </p:nvSpPr>
            <p:spPr>
              <a:xfrm>
                <a:off x="8112859" y="4104630"/>
                <a:ext cx="2378727" cy="1765797"/>
              </a:xfrm>
              <a:prstGeom prst="rect">
                <a:avLst/>
              </a:prstGeom>
              <a:solidFill>
                <a:schemeClr val="accent6">
                  <a:lumMod val="75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effectLst/>
                  <a:uLnTx/>
                  <a:uFillTx/>
                  <a:latin typeface="Calibri Light" panose="020F0302020204030204" pitchFamily="34" charset="0"/>
                  <a:ea typeface="+mn-ea"/>
                  <a:cs typeface="+mn-cs"/>
                </a:endParaRPr>
              </a:p>
            </p:txBody>
          </p:sp>
          <p:grpSp>
            <p:nvGrpSpPr>
              <p:cNvPr id="16" name="Group 15">
                <a:extLst>
                  <a:ext uri="{FF2B5EF4-FFF2-40B4-BE49-F238E27FC236}">
                    <a16:creationId xmlns:a16="http://schemas.microsoft.com/office/drawing/2014/main" id="{66A34D8D-2694-4565-AC7C-3D8423B75232}"/>
                  </a:ext>
                </a:extLst>
              </p:cNvPr>
              <p:cNvGrpSpPr/>
              <p:nvPr/>
            </p:nvGrpSpPr>
            <p:grpSpPr>
              <a:xfrm>
                <a:off x="9427633" y="4848071"/>
                <a:ext cx="982277" cy="783484"/>
                <a:chOff x="2786883" y="4387132"/>
                <a:chExt cx="951825" cy="765475"/>
              </a:xfrm>
              <a:effectLst>
                <a:outerShdw blurRad="50800" dist="38100" dir="5400000" algn="t" rotWithShape="0">
                  <a:prstClr val="black">
                    <a:alpha val="40000"/>
                  </a:prstClr>
                </a:outerShdw>
              </a:effectLst>
            </p:grpSpPr>
            <p:pic>
              <p:nvPicPr>
                <p:cNvPr id="19" name="Picture 18">
                  <a:extLst>
                    <a:ext uri="{FF2B5EF4-FFF2-40B4-BE49-F238E27FC236}">
                      <a16:creationId xmlns:a16="http://schemas.microsoft.com/office/drawing/2014/main" id="{5B473481-3CFB-479A-BB65-2B3BD1CA0247}"/>
                    </a:ext>
                  </a:extLst>
                </p:cNvPr>
                <p:cNvPicPr>
                  <a:picLocks noChangeAspect="1"/>
                </p:cNvPicPr>
                <p:nvPr/>
              </p:nvPicPr>
              <p:blipFill>
                <a:blip r:embed="rId3"/>
                <a:stretch>
                  <a:fillRect/>
                </a:stretch>
              </p:blipFill>
              <p:spPr>
                <a:xfrm>
                  <a:off x="2904146" y="4387132"/>
                  <a:ext cx="376303" cy="330480"/>
                </a:xfrm>
                <a:prstGeom prst="rect">
                  <a:avLst/>
                </a:prstGeom>
                <a:ln>
                  <a:solidFill>
                    <a:srgbClr val="548235"/>
                  </a:solidFill>
                </a:ln>
              </p:spPr>
            </p:pic>
            <p:pic>
              <p:nvPicPr>
                <p:cNvPr id="20" name="Picture 19">
                  <a:extLst>
                    <a:ext uri="{FF2B5EF4-FFF2-40B4-BE49-F238E27FC236}">
                      <a16:creationId xmlns:a16="http://schemas.microsoft.com/office/drawing/2014/main" id="{EAE32AD5-9D99-40F0-8672-032D7852D33D}"/>
                    </a:ext>
                  </a:extLst>
                </p:cNvPr>
                <p:cNvPicPr>
                  <a:picLocks noChangeAspect="1"/>
                </p:cNvPicPr>
                <p:nvPr/>
              </p:nvPicPr>
              <p:blipFill>
                <a:blip r:embed="rId4"/>
                <a:stretch>
                  <a:fillRect/>
                </a:stretch>
              </p:blipFill>
              <p:spPr>
                <a:xfrm>
                  <a:off x="2786883" y="4656887"/>
                  <a:ext cx="951825" cy="495720"/>
                </a:xfrm>
                <a:prstGeom prst="rect">
                  <a:avLst/>
                </a:prstGeom>
                <a:ln>
                  <a:noFill/>
                </a:ln>
              </p:spPr>
            </p:pic>
          </p:grpSp>
          <p:pic>
            <p:nvPicPr>
              <p:cNvPr id="17" name="Picture 16">
                <a:extLst>
                  <a:ext uri="{FF2B5EF4-FFF2-40B4-BE49-F238E27FC236}">
                    <a16:creationId xmlns:a16="http://schemas.microsoft.com/office/drawing/2014/main" id="{66EA8E72-C600-4939-8C05-2F1CB8024C9F}"/>
                  </a:ext>
                </a:extLst>
              </p:cNvPr>
              <p:cNvPicPr>
                <a:picLocks noChangeAspect="1"/>
              </p:cNvPicPr>
              <p:nvPr/>
            </p:nvPicPr>
            <p:blipFill>
              <a:blip r:embed="rId3"/>
              <a:stretch>
                <a:fillRect/>
              </a:stretch>
            </p:blipFill>
            <p:spPr>
              <a:xfrm>
                <a:off x="8311643" y="5057404"/>
                <a:ext cx="782836" cy="687509"/>
              </a:xfrm>
              <a:prstGeom prst="rect">
                <a:avLst/>
              </a:prstGeom>
              <a:ln>
                <a:noFill/>
              </a:ln>
              <a:effectLst>
                <a:outerShdw blurRad="50800" dist="38100" dir="5400000" algn="t" rotWithShape="0">
                  <a:prstClr val="black">
                    <a:alpha val="40000"/>
                  </a:prstClr>
                </a:outerShdw>
              </a:effectLst>
            </p:spPr>
          </p:pic>
          <p:pic>
            <p:nvPicPr>
              <p:cNvPr id="18" name="Picture 17">
                <a:extLst>
                  <a:ext uri="{FF2B5EF4-FFF2-40B4-BE49-F238E27FC236}">
                    <a16:creationId xmlns:a16="http://schemas.microsoft.com/office/drawing/2014/main" id="{97599FD0-2CE5-4185-A6EC-B8BBD46AC2A0}"/>
                  </a:ext>
                </a:extLst>
              </p:cNvPr>
              <p:cNvPicPr>
                <a:picLocks noChangeAspect="1"/>
              </p:cNvPicPr>
              <p:nvPr/>
            </p:nvPicPr>
            <p:blipFill>
              <a:blip r:embed="rId5"/>
              <a:stretch>
                <a:fillRect/>
              </a:stretch>
            </p:blipFill>
            <p:spPr>
              <a:xfrm>
                <a:off x="9003123" y="4149688"/>
                <a:ext cx="516523" cy="843399"/>
              </a:xfrm>
              <a:prstGeom prst="rect">
                <a:avLst/>
              </a:prstGeom>
              <a:ln>
                <a:noFill/>
              </a:ln>
              <a:effectLst>
                <a:outerShdw blurRad="50800" dist="38100" dir="5400000" algn="t" rotWithShape="0">
                  <a:prstClr val="black">
                    <a:alpha val="40000"/>
                  </a:prstClr>
                </a:outerShdw>
              </a:effectLst>
            </p:spPr>
          </p:pic>
          <p:sp>
            <p:nvSpPr>
              <p:cNvPr id="23" name="TextBox 22">
                <a:extLst>
                  <a:ext uri="{FF2B5EF4-FFF2-40B4-BE49-F238E27FC236}">
                    <a16:creationId xmlns:a16="http://schemas.microsoft.com/office/drawing/2014/main" id="{6BF2AA46-D4B0-4D39-99C7-032F4D97E3D7}"/>
                  </a:ext>
                </a:extLst>
              </p:cNvPr>
              <p:cNvSpPr txBox="1"/>
              <p:nvPr/>
            </p:nvSpPr>
            <p:spPr>
              <a:xfrm>
                <a:off x="7621668" y="5875998"/>
                <a:ext cx="332465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effectLst/>
                    <a:uLnTx/>
                    <a:uFillTx/>
                    <a:latin typeface="Calibri Light" panose="020F0302020204030204" pitchFamily="34" charset="0"/>
                    <a:ea typeface="+mn-ea"/>
                  </a:rPr>
                  <a:t>Mock Registry and Nodes</a:t>
                </a:r>
              </a:p>
            </p:txBody>
          </p:sp>
        </p:grpSp>
      </p:grpSp>
      <p:grpSp>
        <p:nvGrpSpPr>
          <p:cNvPr id="4" name="Group 3">
            <a:extLst>
              <a:ext uri="{FF2B5EF4-FFF2-40B4-BE49-F238E27FC236}">
                <a16:creationId xmlns:a16="http://schemas.microsoft.com/office/drawing/2014/main" id="{DC544520-1B11-4441-88A7-7DBEF7EE6F85}"/>
              </a:ext>
            </a:extLst>
          </p:cNvPr>
          <p:cNvGrpSpPr/>
          <p:nvPr/>
        </p:nvGrpSpPr>
        <p:grpSpPr>
          <a:xfrm>
            <a:off x="1078070" y="2150594"/>
            <a:ext cx="1407311" cy="1308249"/>
            <a:chOff x="1547700" y="2020651"/>
            <a:chExt cx="1407311" cy="1308249"/>
          </a:xfrm>
        </p:grpSpPr>
        <p:grpSp>
          <p:nvGrpSpPr>
            <p:cNvPr id="24" name="Group 23">
              <a:extLst>
                <a:ext uri="{FF2B5EF4-FFF2-40B4-BE49-F238E27FC236}">
                  <a16:creationId xmlns:a16="http://schemas.microsoft.com/office/drawing/2014/main" id="{1859F9A4-1657-4203-A655-293AA465ECF5}"/>
                </a:ext>
              </a:extLst>
            </p:cNvPr>
            <p:cNvGrpSpPr/>
            <p:nvPr/>
          </p:nvGrpSpPr>
          <p:grpSpPr>
            <a:xfrm>
              <a:off x="1828061" y="2020651"/>
              <a:ext cx="811490" cy="949290"/>
              <a:chOff x="3633640" y="1602557"/>
              <a:chExt cx="499621" cy="584462"/>
            </a:xfrm>
            <a:solidFill>
              <a:schemeClr val="bg1">
                <a:lumMod val="65000"/>
              </a:schemeClr>
            </a:solidFill>
            <a:effectLst>
              <a:outerShdw blurRad="50800" dist="38100" dir="5400000" algn="t" rotWithShape="0">
                <a:prstClr val="black">
                  <a:alpha val="40000"/>
                </a:prstClr>
              </a:outerShdw>
            </a:effectLst>
          </p:grpSpPr>
          <p:sp>
            <p:nvSpPr>
              <p:cNvPr id="25" name="Oval 24">
                <a:extLst>
                  <a:ext uri="{FF2B5EF4-FFF2-40B4-BE49-F238E27FC236}">
                    <a16:creationId xmlns:a16="http://schemas.microsoft.com/office/drawing/2014/main" id="{019DADF6-D44D-477D-B8B7-73D12F1DDA02}"/>
                  </a:ext>
                </a:extLst>
              </p:cNvPr>
              <p:cNvSpPr/>
              <p:nvPr/>
            </p:nvSpPr>
            <p:spPr>
              <a:xfrm>
                <a:off x="3737336" y="1602557"/>
                <a:ext cx="292231" cy="292231"/>
              </a:xfrm>
              <a:prstGeom prst="ellipse">
                <a:avLst/>
              </a:prstGeom>
              <a:solidFill>
                <a:schemeClr val="accent1">
                  <a:lumMod val="60000"/>
                  <a:lumOff val="40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effectLst/>
                  <a:uLnTx/>
                  <a:uFillTx/>
                  <a:latin typeface="Calibri Light" panose="020F0302020204030204" pitchFamily="34" charset="0"/>
                  <a:ea typeface="+mn-ea"/>
                  <a:cs typeface="+mn-cs"/>
                </a:endParaRPr>
              </a:p>
            </p:txBody>
          </p:sp>
          <p:sp>
            <p:nvSpPr>
              <p:cNvPr id="26" name="Rectangle: Top Corners Snipped 25">
                <a:extLst>
                  <a:ext uri="{FF2B5EF4-FFF2-40B4-BE49-F238E27FC236}">
                    <a16:creationId xmlns:a16="http://schemas.microsoft.com/office/drawing/2014/main" id="{6D90717E-D2B0-4DD0-A25D-BB22695C199D}"/>
                  </a:ext>
                </a:extLst>
              </p:cNvPr>
              <p:cNvSpPr/>
              <p:nvPr/>
            </p:nvSpPr>
            <p:spPr>
              <a:xfrm>
                <a:off x="3633640" y="1894788"/>
                <a:ext cx="499621" cy="292231"/>
              </a:xfrm>
              <a:prstGeom prst="snip2SameRect">
                <a:avLst/>
              </a:prstGeom>
              <a:solidFill>
                <a:schemeClr val="accent1">
                  <a:lumMod val="60000"/>
                  <a:lumOff val="40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effectLst/>
                  <a:uLnTx/>
                  <a:uFillTx/>
                  <a:latin typeface="Calibri Light" panose="020F0302020204030204" pitchFamily="34" charset="0"/>
                  <a:ea typeface="+mn-ea"/>
                  <a:cs typeface="+mn-cs"/>
                </a:endParaRPr>
              </a:p>
            </p:txBody>
          </p:sp>
        </p:grpSp>
        <p:sp>
          <p:nvSpPr>
            <p:cNvPr id="42" name="TextBox 41">
              <a:extLst>
                <a:ext uri="{FF2B5EF4-FFF2-40B4-BE49-F238E27FC236}">
                  <a16:creationId xmlns:a16="http://schemas.microsoft.com/office/drawing/2014/main" id="{4752AE98-A273-4047-B0AC-322FA44EFBC9}"/>
                </a:ext>
              </a:extLst>
            </p:cNvPr>
            <p:cNvSpPr txBox="1"/>
            <p:nvPr/>
          </p:nvSpPr>
          <p:spPr>
            <a:xfrm>
              <a:off x="1547700" y="2928790"/>
              <a:ext cx="1407311"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effectLst/>
                  <a:uLnTx/>
                  <a:uFillTx/>
                  <a:latin typeface="Calibri Light" panose="020F0302020204030204" pitchFamily="34" charset="0"/>
                  <a:ea typeface="+mn-ea"/>
                </a:rPr>
                <a:t>Operator</a:t>
              </a:r>
            </a:p>
          </p:txBody>
        </p:sp>
      </p:grpSp>
      <p:grpSp>
        <p:nvGrpSpPr>
          <p:cNvPr id="51" name="Group 50">
            <a:extLst>
              <a:ext uri="{FF2B5EF4-FFF2-40B4-BE49-F238E27FC236}">
                <a16:creationId xmlns:a16="http://schemas.microsoft.com/office/drawing/2014/main" id="{841D25FB-78DA-43FD-9762-05A85BEC5020}"/>
              </a:ext>
            </a:extLst>
          </p:cNvPr>
          <p:cNvGrpSpPr/>
          <p:nvPr/>
        </p:nvGrpSpPr>
        <p:grpSpPr>
          <a:xfrm>
            <a:off x="-258956" y="3805224"/>
            <a:ext cx="4562193" cy="2456310"/>
            <a:chOff x="793996" y="3805224"/>
            <a:chExt cx="4562193" cy="2456310"/>
          </a:xfrm>
        </p:grpSpPr>
        <p:sp>
          <p:nvSpPr>
            <p:cNvPr id="22" name="TextBox 21">
              <a:extLst>
                <a:ext uri="{FF2B5EF4-FFF2-40B4-BE49-F238E27FC236}">
                  <a16:creationId xmlns:a16="http://schemas.microsoft.com/office/drawing/2014/main" id="{987BAF30-6E84-41C6-9066-24CCE99FFDE1}"/>
                </a:ext>
              </a:extLst>
            </p:cNvPr>
            <p:cNvSpPr txBox="1"/>
            <p:nvPr/>
          </p:nvSpPr>
          <p:spPr>
            <a:xfrm>
              <a:off x="793996" y="5861424"/>
              <a:ext cx="4562193"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effectLst/>
                  <a:uLnTx/>
                  <a:uFillTx/>
                  <a:latin typeface="Calibri Light" panose="020F0302020204030204" pitchFamily="34" charset="0"/>
                  <a:ea typeface="+mn-ea"/>
                </a:rPr>
                <a:t>NMOS Controller under Test</a:t>
              </a:r>
            </a:p>
          </p:txBody>
        </p:sp>
        <p:grpSp>
          <p:nvGrpSpPr>
            <p:cNvPr id="46" name="Group 45">
              <a:extLst>
                <a:ext uri="{FF2B5EF4-FFF2-40B4-BE49-F238E27FC236}">
                  <a16:creationId xmlns:a16="http://schemas.microsoft.com/office/drawing/2014/main" id="{4CF5BA57-5488-4C58-B1FD-47378DF65036}"/>
                </a:ext>
              </a:extLst>
            </p:cNvPr>
            <p:cNvGrpSpPr/>
            <p:nvPr/>
          </p:nvGrpSpPr>
          <p:grpSpPr>
            <a:xfrm>
              <a:off x="1812322" y="3805224"/>
              <a:ext cx="2392653" cy="2065203"/>
              <a:chOff x="1536186" y="4026703"/>
              <a:chExt cx="2142081" cy="1859361"/>
            </a:xfrm>
          </p:grpSpPr>
          <p:pic>
            <p:nvPicPr>
              <p:cNvPr id="21" name="Picture 20">
                <a:extLst>
                  <a:ext uri="{FF2B5EF4-FFF2-40B4-BE49-F238E27FC236}">
                    <a16:creationId xmlns:a16="http://schemas.microsoft.com/office/drawing/2014/main" id="{0583F300-4D15-4964-AC38-78AC754F353E}"/>
                  </a:ext>
                </a:extLst>
              </p:cNvPr>
              <p:cNvPicPr>
                <a:picLocks noChangeAspect="1"/>
              </p:cNvPicPr>
              <p:nvPr/>
            </p:nvPicPr>
            <p:blipFill>
              <a:blip r:embed="rId6"/>
              <a:stretch>
                <a:fillRect/>
              </a:stretch>
            </p:blipFill>
            <p:spPr>
              <a:xfrm>
                <a:off x="1536186" y="4026703"/>
                <a:ext cx="2142081" cy="1859361"/>
              </a:xfrm>
              <a:prstGeom prst="rect">
                <a:avLst/>
              </a:prstGeom>
              <a:effectLst>
                <a:outerShdw blurRad="50800" dist="38100" dir="5400000" algn="t" rotWithShape="0">
                  <a:prstClr val="black">
                    <a:alpha val="40000"/>
                  </a:prstClr>
                </a:outerShdw>
              </a:effectLst>
            </p:spPr>
          </p:pic>
          <p:pic>
            <p:nvPicPr>
              <p:cNvPr id="45" name="Picture 44">
                <a:extLst>
                  <a:ext uri="{FF2B5EF4-FFF2-40B4-BE49-F238E27FC236}">
                    <a16:creationId xmlns:a16="http://schemas.microsoft.com/office/drawing/2014/main" id="{9BED7421-78D8-4174-937F-DB9B256A05F0}"/>
                  </a:ext>
                </a:extLst>
              </p:cNvPr>
              <p:cNvPicPr>
                <a:picLocks noChangeAspect="1"/>
              </p:cNvPicPr>
              <p:nvPr/>
            </p:nvPicPr>
            <p:blipFill>
              <a:blip r:embed="rId7"/>
              <a:stretch>
                <a:fillRect/>
              </a:stretch>
            </p:blipFill>
            <p:spPr>
              <a:xfrm>
                <a:off x="1736598" y="4360404"/>
                <a:ext cx="1468408" cy="924485"/>
              </a:xfrm>
              <a:prstGeom prst="rect">
                <a:avLst/>
              </a:prstGeom>
            </p:spPr>
          </p:pic>
        </p:grpSp>
      </p:grpSp>
      <p:grpSp>
        <p:nvGrpSpPr>
          <p:cNvPr id="8" name="Group 7">
            <a:extLst>
              <a:ext uri="{FF2B5EF4-FFF2-40B4-BE49-F238E27FC236}">
                <a16:creationId xmlns:a16="http://schemas.microsoft.com/office/drawing/2014/main" id="{028AE877-7069-4E79-B28E-EA1E50F13151}"/>
              </a:ext>
            </a:extLst>
          </p:cNvPr>
          <p:cNvGrpSpPr/>
          <p:nvPr/>
        </p:nvGrpSpPr>
        <p:grpSpPr>
          <a:xfrm>
            <a:off x="44994" y="3429002"/>
            <a:ext cx="1910702" cy="609692"/>
            <a:chOff x="44994" y="3429002"/>
            <a:chExt cx="1910702" cy="609692"/>
          </a:xfrm>
        </p:grpSpPr>
        <p:sp>
          <p:nvSpPr>
            <p:cNvPr id="30" name="Arrow: Left-Right 29">
              <a:extLst>
                <a:ext uri="{FF2B5EF4-FFF2-40B4-BE49-F238E27FC236}">
                  <a16:creationId xmlns:a16="http://schemas.microsoft.com/office/drawing/2014/main" id="{CC309C4B-32A9-4BAB-BD3C-1705007C624E}"/>
                </a:ext>
              </a:extLst>
            </p:cNvPr>
            <p:cNvSpPr/>
            <p:nvPr/>
          </p:nvSpPr>
          <p:spPr>
            <a:xfrm rot="5400000">
              <a:off x="1461335" y="3544332"/>
              <a:ext cx="609692" cy="379031"/>
            </a:xfrm>
            <a:prstGeom prst="leftRightArrow">
              <a:avLst/>
            </a:prstGeom>
            <a:solidFill>
              <a:schemeClr val="accent1">
                <a:lumMod val="60000"/>
                <a:lumOff val="40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kern="0">
                <a:latin typeface="Calibri Light" panose="020F0302020204030204" pitchFamily="34" charset="0"/>
              </a:endParaRPr>
            </a:p>
          </p:txBody>
        </p:sp>
        <p:sp>
          <p:nvSpPr>
            <p:cNvPr id="49" name="TextBox 48">
              <a:extLst>
                <a:ext uri="{FF2B5EF4-FFF2-40B4-BE49-F238E27FC236}">
                  <a16:creationId xmlns:a16="http://schemas.microsoft.com/office/drawing/2014/main" id="{A9AD532D-3195-4E60-BAF7-48440BD486C6}"/>
                </a:ext>
              </a:extLst>
            </p:cNvPr>
            <p:cNvSpPr txBox="1"/>
            <p:nvPr/>
          </p:nvSpPr>
          <p:spPr>
            <a:xfrm>
              <a:off x="44994" y="3449418"/>
              <a:ext cx="1548065"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Calibri Light" panose="020F0302020204030204" pitchFamily="34" charset="0"/>
                  <a:ea typeface="+mn-ea"/>
                </a:rPr>
                <a:t>Configure and operate</a:t>
              </a:r>
            </a:p>
          </p:txBody>
        </p:sp>
      </p:grpSp>
      <p:grpSp>
        <p:nvGrpSpPr>
          <p:cNvPr id="15" name="Group 14">
            <a:extLst>
              <a:ext uri="{FF2B5EF4-FFF2-40B4-BE49-F238E27FC236}">
                <a16:creationId xmlns:a16="http://schemas.microsoft.com/office/drawing/2014/main" id="{AC55D3ED-5231-493E-85EE-44337E568AAB}"/>
              </a:ext>
            </a:extLst>
          </p:cNvPr>
          <p:cNvGrpSpPr/>
          <p:nvPr/>
        </p:nvGrpSpPr>
        <p:grpSpPr>
          <a:xfrm>
            <a:off x="2265423" y="2062208"/>
            <a:ext cx="5003892" cy="568705"/>
            <a:chOff x="2265423" y="2062208"/>
            <a:chExt cx="5003892" cy="568705"/>
          </a:xfrm>
        </p:grpSpPr>
        <p:sp>
          <p:nvSpPr>
            <p:cNvPr id="44" name="Arrow: Left-Right 43">
              <a:extLst>
                <a:ext uri="{FF2B5EF4-FFF2-40B4-BE49-F238E27FC236}">
                  <a16:creationId xmlns:a16="http://schemas.microsoft.com/office/drawing/2014/main" id="{1A627190-6CF1-4541-8D4A-6F54811CCD86}"/>
                </a:ext>
              </a:extLst>
            </p:cNvPr>
            <p:cNvSpPr/>
            <p:nvPr/>
          </p:nvSpPr>
          <p:spPr>
            <a:xfrm>
              <a:off x="2265423" y="2251882"/>
              <a:ext cx="5003892" cy="379031"/>
            </a:xfrm>
            <a:prstGeom prst="leftRightArrow">
              <a:avLst/>
            </a:prstGeom>
            <a:solidFill>
              <a:schemeClr val="accent1">
                <a:lumMod val="60000"/>
                <a:lumOff val="40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kern="0">
                <a:latin typeface="Calibri Light" panose="020F0302020204030204" pitchFamily="34" charset="0"/>
              </a:endParaRPr>
            </a:p>
          </p:txBody>
        </p:sp>
        <p:sp>
          <p:nvSpPr>
            <p:cNvPr id="54" name="TextBox 53">
              <a:extLst>
                <a:ext uri="{FF2B5EF4-FFF2-40B4-BE49-F238E27FC236}">
                  <a16:creationId xmlns:a16="http://schemas.microsoft.com/office/drawing/2014/main" id="{45D19A89-AAD1-4479-B4BB-09781769E0C9}"/>
                </a:ext>
              </a:extLst>
            </p:cNvPr>
            <p:cNvSpPr txBox="1"/>
            <p:nvPr/>
          </p:nvSpPr>
          <p:spPr>
            <a:xfrm>
              <a:off x="5070356" y="2062208"/>
              <a:ext cx="197690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Calibri Light" panose="020F0302020204030204" pitchFamily="34" charset="0"/>
                  <a:ea typeface="+mn-ea"/>
                </a:rPr>
                <a:t>Configure</a:t>
              </a:r>
            </a:p>
          </p:txBody>
        </p:sp>
      </p:grpSp>
      <p:grpSp>
        <p:nvGrpSpPr>
          <p:cNvPr id="13" name="Group 12">
            <a:extLst>
              <a:ext uri="{FF2B5EF4-FFF2-40B4-BE49-F238E27FC236}">
                <a16:creationId xmlns:a16="http://schemas.microsoft.com/office/drawing/2014/main" id="{72FFD093-08CA-4843-A985-1C362AA24990}"/>
              </a:ext>
            </a:extLst>
          </p:cNvPr>
          <p:cNvGrpSpPr/>
          <p:nvPr/>
        </p:nvGrpSpPr>
        <p:grpSpPr>
          <a:xfrm>
            <a:off x="2258821" y="2773466"/>
            <a:ext cx="1170390" cy="779238"/>
            <a:chOff x="2258821" y="2773466"/>
            <a:chExt cx="1170390" cy="779238"/>
          </a:xfrm>
        </p:grpSpPr>
        <p:sp>
          <p:nvSpPr>
            <p:cNvPr id="35" name="Arrow: Left-Right 34">
              <a:extLst>
                <a:ext uri="{FF2B5EF4-FFF2-40B4-BE49-F238E27FC236}">
                  <a16:creationId xmlns:a16="http://schemas.microsoft.com/office/drawing/2014/main" id="{19350A48-3EE0-40F9-A060-311DA9F2D9AE}"/>
                </a:ext>
              </a:extLst>
            </p:cNvPr>
            <p:cNvSpPr/>
            <p:nvPr/>
          </p:nvSpPr>
          <p:spPr>
            <a:xfrm>
              <a:off x="2258821" y="2773466"/>
              <a:ext cx="1170390" cy="379031"/>
            </a:xfrm>
            <a:prstGeom prst="leftRightArrow">
              <a:avLst/>
            </a:prstGeom>
            <a:solidFill>
              <a:schemeClr val="accent1">
                <a:lumMod val="60000"/>
                <a:lumOff val="40000"/>
              </a:schemeClr>
            </a:solidFill>
            <a:ln w="6350" cap="flat" cmpd="sng" algn="ctr">
              <a:solidFill>
                <a:schemeClr val="tx1"/>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kern="0">
                <a:latin typeface="Calibri Light" panose="020F0302020204030204" pitchFamily="34" charset="0"/>
              </a:endParaRPr>
            </a:p>
          </p:txBody>
        </p:sp>
        <p:sp>
          <p:nvSpPr>
            <p:cNvPr id="55" name="TextBox 54">
              <a:extLst>
                <a:ext uri="{FF2B5EF4-FFF2-40B4-BE49-F238E27FC236}">
                  <a16:creationId xmlns:a16="http://schemas.microsoft.com/office/drawing/2014/main" id="{F0A87600-2AE4-4BB1-A6B0-164D4C59E447}"/>
                </a:ext>
              </a:extLst>
            </p:cNvPr>
            <p:cNvSpPr txBox="1"/>
            <p:nvPr/>
          </p:nvSpPr>
          <p:spPr>
            <a:xfrm>
              <a:off x="2331491" y="3029484"/>
              <a:ext cx="101941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Calibri Light" panose="020F0302020204030204" pitchFamily="34" charset="0"/>
                  <a:ea typeface="+mn-ea"/>
                </a:rPr>
                <a:t>Answer questions</a:t>
              </a:r>
            </a:p>
          </p:txBody>
        </p:sp>
      </p:grpSp>
      <p:sp>
        <p:nvSpPr>
          <p:cNvPr id="60" name="Rectangle 59">
            <a:extLst>
              <a:ext uri="{FF2B5EF4-FFF2-40B4-BE49-F238E27FC236}">
                <a16:creationId xmlns:a16="http://schemas.microsoft.com/office/drawing/2014/main" id="{304856E8-375E-4FEC-BC22-2070CEF9FDCE}"/>
              </a:ext>
            </a:extLst>
          </p:cNvPr>
          <p:cNvSpPr/>
          <p:nvPr/>
        </p:nvSpPr>
        <p:spPr>
          <a:xfrm>
            <a:off x="91856" y="1454809"/>
            <a:ext cx="1266575" cy="682639"/>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Light" panose="020F0302020204030204" pitchFamily="34" charset="0"/>
                <a:ea typeface="+mn-ea"/>
              </a:rPr>
              <a:t>Controller Testing</a:t>
            </a:r>
          </a:p>
        </p:txBody>
      </p:sp>
      <p:grpSp>
        <p:nvGrpSpPr>
          <p:cNvPr id="2" name="Group 1">
            <a:extLst>
              <a:ext uri="{FF2B5EF4-FFF2-40B4-BE49-F238E27FC236}">
                <a16:creationId xmlns:a16="http://schemas.microsoft.com/office/drawing/2014/main" id="{6F3E5EA8-2398-44BD-B6E0-667667F4BC06}"/>
              </a:ext>
            </a:extLst>
          </p:cNvPr>
          <p:cNvGrpSpPr/>
          <p:nvPr/>
        </p:nvGrpSpPr>
        <p:grpSpPr>
          <a:xfrm>
            <a:off x="6988986" y="1576010"/>
            <a:ext cx="2853880" cy="1933775"/>
            <a:chOff x="6988986" y="1576010"/>
            <a:chExt cx="2853880" cy="1933775"/>
          </a:xfrm>
        </p:grpSpPr>
        <p:grpSp>
          <p:nvGrpSpPr>
            <p:cNvPr id="6" name="Group 5">
              <a:extLst>
                <a:ext uri="{FF2B5EF4-FFF2-40B4-BE49-F238E27FC236}">
                  <a16:creationId xmlns:a16="http://schemas.microsoft.com/office/drawing/2014/main" id="{C3F45AAB-6BFD-4776-8AD6-C9DC59D3D925}"/>
                </a:ext>
              </a:extLst>
            </p:cNvPr>
            <p:cNvGrpSpPr/>
            <p:nvPr/>
          </p:nvGrpSpPr>
          <p:grpSpPr>
            <a:xfrm>
              <a:off x="6988986" y="1576010"/>
              <a:ext cx="2378727" cy="1882833"/>
              <a:chOff x="8097354" y="1576010"/>
              <a:chExt cx="2378727" cy="1882833"/>
            </a:xfrm>
          </p:grpSpPr>
          <p:pic>
            <p:nvPicPr>
              <p:cNvPr id="12" name="Picture 11">
                <a:extLst>
                  <a:ext uri="{FF2B5EF4-FFF2-40B4-BE49-F238E27FC236}">
                    <a16:creationId xmlns:a16="http://schemas.microsoft.com/office/drawing/2014/main" id="{8AA0C4BF-7636-431A-AEA0-DC1758C87BAA}"/>
                  </a:ext>
                </a:extLst>
              </p:cNvPr>
              <p:cNvPicPr>
                <a:picLocks noChangeAspect="1"/>
              </p:cNvPicPr>
              <p:nvPr/>
            </p:nvPicPr>
            <p:blipFill>
              <a:blip r:embed="rId8"/>
              <a:stretch>
                <a:fillRect/>
              </a:stretch>
            </p:blipFill>
            <p:spPr>
              <a:xfrm>
                <a:off x="8473185" y="1972114"/>
                <a:ext cx="1624737" cy="1486729"/>
              </a:xfrm>
              <a:prstGeom prst="rect">
                <a:avLst/>
              </a:prstGeom>
              <a:ln w="38100">
                <a:solidFill>
                  <a:schemeClr val="accent6">
                    <a:lumMod val="75000"/>
                  </a:schemeClr>
                </a:solidFill>
              </a:ln>
              <a:effectLst>
                <a:outerShdw blurRad="50800" dist="38100" dir="5400000" algn="t" rotWithShape="0">
                  <a:prstClr val="black">
                    <a:alpha val="40000"/>
                  </a:prstClr>
                </a:outerShdw>
              </a:effectLst>
            </p:spPr>
          </p:pic>
          <p:sp>
            <p:nvSpPr>
              <p:cNvPr id="41" name="TextBox 40">
                <a:extLst>
                  <a:ext uri="{FF2B5EF4-FFF2-40B4-BE49-F238E27FC236}">
                    <a16:creationId xmlns:a16="http://schemas.microsoft.com/office/drawing/2014/main" id="{CF4CCF9D-690E-497B-906D-D8D03B3CE9BA}"/>
                  </a:ext>
                </a:extLst>
              </p:cNvPr>
              <p:cNvSpPr txBox="1"/>
              <p:nvPr/>
            </p:nvSpPr>
            <p:spPr>
              <a:xfrm>
                <a:off x="8097354" y="1576010"/>
                <a:ext cx="237872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effectLst/>
                    <a:uLnTx/>
                    <a:uFillTx/>
                    <a:latin typeface="Calibri Light" panose="020F0302020204030204" pitchFamily="34" charset="0"/>
                    <a:ea typeface="+mn-ea"/>
                  </a:rPr>
                  <a:t>NMOS Testing Tool</a:t>
                </a:r>
              </a:p>
            </p:txBody>
          </p:sp>
        </p:grpSp>
        <p:pic>
          <p:nvPicPr>
            <p:cNvPr id="48" name="Picture 2" descr="python™">
              <a:extLst>
                <a:ext uri="{FF2B5EF4-FFF2-40B4-BE49-F238E27FC236}">
                  <a16:creationId xmlns:a16="http://schemas.microsoft.com/office/drawing/2014/main" id="{0BD85B5F-FFA8-49EA-8F9F-3674D65D1E7A}"/>
                </a:ext>
              </a:extLst>
            </p:cNvPr>
            <p:cNvPicPr>
              <a:picLocks noChangeAspect="1" noChangeArrowheads="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073690" y="3292293"/>
              <a:ext cx="769176" cy="2174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3031A095-CDE0-44C8-9CCF-FC3ACCA04462}"/>
              </a:ext>
            </a:extLst>
          </p:cNvPr>
          <p:cNvGrpSpPr/>
          <p:nvPr/>
        </p:nvGrpSpPr>
        <p:grpSpPr>
          <a:xfrm>
            <a:off x="2532162" y="1531775"/>
            <a:ext cx="3526749" cy="2794030"/>
            <a:chOff x="3234600" y="1530651"/>
            <a:chExt cx="3526749" cy="2794030"/>
          </a:xfrm>
        </p:grpSpPr>
        <p:pic>
          <p:nvPicPr>
            <p:cNvPr id="33" name="Picture 32">
              <a:extLst>
                <a:ext uri="{FF2B5EF4-FFF2-40B4-BE49-F238E27FC236}">
                  <a16:creationId xmlns:a16="http://schemas.microsoft.com/office/drawing/2014/main" id="{FDE1D639-B31F-4ADB-AE96-28E396C559FB}"/>
                </a:ext>
              </a:extLst>
            </p:cNvPr>
            <p:cNvPicPr>
              <a:picLocks noChangeAspect="1"/>
            </p:cNvPicPr>
            <p:nvPr/>
          </p:nvPicPr>
          <p:blipFill>
            <a:blip r:embed="rId10"/>
            <a:stretch>
              <a:fillRect/>
            </a:stretch>
          </p:blipFill>
          <p:spPr>
            <a:xfrm>
              <a:off x="4188990" y="1963965"/>
              <a:ext cx="1627047" cy="2360716"/>
            </a:xfrm>
            <a:prstGeom prst="rect">
              <a:avLst/>
            </a:prstGeom>
            <a:ln w="38100">
              <a:solidFill>
                <a:schemeClr val="accent6">
                  <a:lumMod val="75000"/>
                </a:schemeClr>
              </a:solidFill>
            </a:ln>
            <a:effectLst>
              <a:outerShdw blurRad="50800" dist="38100" dir="5400000" algn="t" rotWithShape="0">
                <a:prstClr val="black">
                  <a:alpha val="40000"/>
                </a:prstClr>
              </a:outerShdw>
            </a:effectLst>
          </p:spPr>
        </p:pic>
        <p:sp>
          <p:nvSpPr>
            <p:cNvPr id="40" name="TextBox 39">
              <a:extLst>
                <a:ext uri="{FF2B5EF4-FFF2-40B4-BE49-F238E27FC236}">
                  <a16:creationId xmlns:a16="http://schemas.microsoft.com/office/drawing/2014/main" id="{4AB692D0-636E-4F4F-B7B1-2FA417C733CB}"/>
                </a:ext>
              </a:extLst>
            </p:cNvPr>
            <p:cNvSpPr txBox="1"/>
            <p:nvPr/>
          </p:nvSpPr>
          <p:spPr>
            <a:xfrm>
              <a:off x="3234600" y="1530651"/>
              <a:ext cx="352674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effectLst/>
                  <a:uLnTx/>
                  <a:uFillTx/>
                  <a:latin typeface="Calibri Light" panose="020F0302020204030204" pitchFamily="34" charset="0"/>
                  <a:ea typeface="+mn-ea"/>
                </a:rPr>
                <a:t>NMOS Controller Testing Façade </a:t>
              </a:r>
            </a:p>
          </p:txBody>
        </p:sp>
      </p:grpSp>
    </p:spTree>
    <p:extLst>
      <p:ext uri="{BB962C8B-B14F-4D97-AF65-F5344CB8AC3E}">
        <p14:creationId xmlns:p14="http://schemas.microsoft.com/office/powerpoint/2010/main" val="115984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805</Words>
  <Application>Microsoft Office PowerPoint</Application>
  <PresentationFormat>Widescreen</PresentationFormat>
  <Paragraphs>150</Paragraphs>
  <Slides>15</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PowerPoint Presentation</vt:lpstr>
      <vt:lpstr>Overview</vt:lpstr>
      <vt:lpstr>What is NMOS?</vt:lpstr>
      <vt:lpstr>What do we mean by a controller?</vt:lpstr>
      <vt:lpstr>What NMOS features should a controller support?</vt:lpstr>
      <vt:lpstr>What NMOS features should a controller support?</vt:lpstr>
      <vt:lpstr>What is the NMOS Testing Tool?</vt:lpstr>
      <vt:lpstr>What is the NMOS Testing Tool?</vt:lpstr>
      <vt:lpstr>How was automated controller testing added to the NMOS Testing Tool?</vt:lpstr>
      <vt:lpstr>PowerPoint Presentation</vt:lpstr>
      <vt:lpstr>How can I run the tests myself?</vt:lpstr>
      <vt:lpstr>How was it used at JT-NM Tested?</vt:lpstr>
      <vt:lpstr>What’s next for controller testing?</vt:lpstr>
      <vt:lpstr>What’s next for controller testing?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Controllers for NMOS Compliance</dc:title>
  <dc:creator>Rob.Porter@sony.com</dc:creator>
  <cp:lastModifiedBy>Porter, Rob</cp:lastModifiedBy>
  <cp:revision>17</cp:revision>
  <dcterms:created xsi:type="dcterms:W3CDTF">2022-07-25T14:48:25Z</dcterms:created>
  <dcterms:modified xsi:type="dcterms:W3CDTF">2022-09-08T22:21:34Z</dcterms:modified>
</cp:coreProperties>
</file>